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265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>
      <p:cViewPr varScale="1">
        <p:scale>
          <a:sx n="105" d="100"/>
          <a:sy n="105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51ACC2-AE9E-4B26-9D2B-D2434CE60F6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5162083B-3FB6-4893-9E97-F123CBD9C6EE}">
      <dgm:prSet/>
      <dgm:spPr/>
      <dgm:t>
        <a:bodyPr/>
        <a:lstStyle/>
        <a:p>
          <a:r>
            <a:rPr lang="en-US"/>
            <a:t>After uploading the image and submitting , the page doesn’t show any response on the add GSI tab.</a:t>
          </a:r>
        </a:p>
      </dgm:t>
    </dgm:pt>
    <dgm:pt modelId="{65ED9035-8D81-40F5-AAE4-5879C8487417}" type="parTrans" cxnId="{E6BE0ED7-309F-436D-A5C1-DD31C9DF8BF7}">
      <dgm:prSet/>
      <dgm:spPr/>
      <dgm:t>
        <a:bodyPr/>
        <a:lstStyle/>
        <a:p>
          <a:endParaRPr lang="en-US"/>
        </a:p>
      </dgm:t>
    </dgm:pt>
    <dgm:pt modelId="{97DB8C17-FA80-4F23-8930-758240BD184D}" type="sibTrans" cxnId="{E6BE0ED7-309F-436D-A5C1-DD31C9DF8BF7}">
      <dgm:prSet/>
      <dgm:spPr/>
      <dgm:t>
        <a:bodyPr/>
        <a:lstStyle/>
        <a:p>
          <a:endParaRPr lang="en-US"/>
        </a:p>
      </dgm:t>
    </dgm:pt>
    <dgm:pt modelId="{3B2EA1E3-F5E6-40A9-ACA9-26386F575582}">
      <dgm:prSet/>
      <dgm:spPr/>
      <dgm:t>
        <a:bodyPr/>
        <a:lstStyle/>
        <a:p>
          <a:r>
            <a:rPr lang="en-US"/>
            <a:t>Id ‘s in the student accounts doesnt go by order after you delete. </a:t>
          </a:r>
        </a:p>
      </dgm:t>
    </dgm:pt>
    <dgm:pt modelId="{FA62A3B6-4E0A-48B8-A98E-D29AF53D31D7}" type="parTrans" cxnId="{0F8204B1-A042-4A8D-98B1-908BFEAF31C9}">
      <dgm:prSet/>
      <dgm:spPr/>
      <dgm:t>
        <a:bodyPr/>
        <a:lstStyle/>
        <a:p>
          <a:endParaRPr lang="en-US"/>
        </a:p>
      </dgm:t>
    </dgm:pt>
    <dgm:pt modelId="{354A4DEE-ECD8-45B6-A0F5-BBBC8838843B}" type="sibTrans" cxnId="{0F8204B1-A042-4A8D-98B1-908BFEAF31C9}">
      <dgm:prSet/>
      <dgm:spPr/>
      <dgm:t>
        <a:bodyPr/>
        <a:lstStyle/>
        <a:p>
          <a:endParaRPr lang="en-US"/>
        </a:p>
      </dgm:t>
    </dgm:pt>
    <dgm:pt modelId="{4B119D62-EC14-4A3A-B209-97EC12167266}" type="pres">
      <dgm:prSet presAssocID="{0F51ACC2-AE9E-4B26-9D2B-D2434CE60F67}" presName="root" presStyleCnt="0">
        <dgm:presLayoutVars>
          <dgm:dir/>
          <dgm:resizeHandles val="exact"/>
        </dgm:presLayoutVars>
      </dgm:prSet>
      <dgm:spPr/>
    </dgm:pt>
    <dgm:pt modelId="{4A534F4D-DB8A-4215-AE93-738BF677B59B}" type="pres">
      <dgm:prSet presAssocID="{5162083B-3FB6-4893-9E97-F123CBD9C6EE}" presName="compNode" presStyleCnt="0"/>
      <dgm:spPr/>
    </dgm:pt>
    <dgm:pt modelId="{D3B8C000-749B-4D42-A0B9-3D9AD05B3BC1}" type="pres">
      <dgm:prSet presAssocID="{5162083B-3FB6-4893-9E97-F123CBD9C6E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rsor"/>
        </a:ext>
      </dgm:extLst>
    </dgm:pt>
    <dgm:pt modelId="{864C810D-C46B-4A3B-A377-E4FF899B757A}" type="pres">
      <dgm:prSet presAssocID="{5162083B-3FB6-4893-9E97-F123CBD9C6EE}" presName="spaceRect" presStyleCnt="0"/>
      <dgm:spPr/>
    </dgm:pt>
    <dgm:pt modelId="{39BF7E27-1896-4D0B-A484-E822F9B711CE}" type="pres">
      <dgm:prSet presAssocID="{5162083B-3FB6-4893-9E97-F123CBD9C6EE}" presName="textRect" presStyleLbl="revTx" presStyleIdx="0" presStyleCnt="2">
        <dgm:presLayoutVars>
          <dgm:chMax val="1"/>
          <dgm:chPref val="1"/>
        </dgm:presLayoutVars>
      </dgm:prSet>
      <dgm:spPr/>
    </dgm:pt>
    <dgm:pt modelId="{C2293895-3A94-486A-9804-E159581F881C}" type="pres">
      <dgm:prSet presAssocID="{97DB8C17-FA80-4F23-8930-758240BD184D}" presName="sibTrans" presStyleCnt="0"/>
      <dgm:spPr/>
    </dgm:pt>
    <dgm:pt modelId="{6CF37CBD-C247-4929-83CC-C3DA1F30F166}" type="pres">
      <dgm:prSet presAssocID="{3B2EA1E3-F5E6-40A9-ACA9-26386F575582}" presName="compNode" presStyleCnt="0"/>
      <dgm:spPr/>
    </dgm:pt>
    <dgm:pt modelId="{30A0E589-C623-424D-8ADF-04F47D59EB87}" type="pres">
      <dgm:prSet presAssocID="{3B2EA1E3-F5E6-40A9-ACA9-26386F57558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6DECC337-41B6-4BC2-8121-90ACD2492FD9}" type="pres">
      <dgm:prSet presAssocID="{3B2EA1E3-F5E6-40A9-ACA9-26386F575582}" presName="spaceRect" presStyleCnt="0"/>
      <dgm:spPr/>
    </dgm:pt>
    <dgm:pt modelId="{B12BAE1E-A7B9-43F0-922A-C1FF74149317}" type="pres">
      <dgm:prSet presAssocID="{3B2EA1E3-F5E6-40A9-ACA9-26386F57558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1F6A2772-0B2F-437F-9E8C-66020E7186BD}" type="presOf" srcId="{5162083B-3FB6-4893-9E97-F123CBD9C6EE}" destId="{39BF7E27-1896-4D0B-A484-E822F9B711CE}" srcOrd="0" destOrd="0" presId="urn:microsoft.com/office/officeart/2018/2/layout/IconLabelList"/>
    <dgm:cxn modelId="{CB18B29C-4BFE-47E2-B075-EA82F46AC2F3}" type="presOf" srcId="{3B2EA1E3-F5E6-40A9-ACA9-26386F575582}" destId="{B12BAE1E-A7B9-43F0-922A-C1FF74149317}" srcOrd="0" destOrd="0" presId="urn:microsoft.com/office/officeart/2018/2/layout/IconLabelList"/>
    <dgm:cxn modelId="{0F8204B1-A042-4A8D-98B1-908BFEAF31C9}" srcId="{0F51ACC2-AE9E-4B26-9D2B-D2434CE60F67}" destId="{3B2EA1E3-F5E6-40A9-ACA9-26386F575582}" srcOrd="1" destOrd="0" parTransId="{FA62A3B6-4E0A-48B8-A98E-D29AF53D31D7}" sibTransId="{354A4DEE-ECD8-45B6-A0F5-BBBC8838843B}"/>
    <dgm:cxn modelId="{F75685C6-E65A-45BB-8EDD-3DE309541FAE}" type="presOf" srcId="{0F51ACC2-AE9E-4B26-9D2B-D2434CE60F67}" destId="{4B119D62-EC14-4A3A-B209-97EC12167266}" srcOrd="0" destOrd="0" presId="urn:microsoft.com/office/officeart/2018/2/layout/IconLabelList"/>
    <dgm:cxn modelId="{E6BE0ED7-309F-436D-A5C1-DD31C9DF8BF7}" srcId="{0F51ACC2-AE9E-4B26-9D2B-D2434CE60F67}" destId="{5162083B-3FB6-4893-9E97-F123CBD9C6EE}" srcOrd="0" destOrd="0" parTransId="{65ED9035-8D81-40F5-AAE4-5879C8487417}" sibTransId="{97DB8C17-FA80-4F23-8930-758240BD184D}"/>
    <dgm:cxn modelId="{FB25136D-2127-46B8-B959-7C484331B8E5}" type="presParOf" srcId="{4B119D62-EC14-4A3A-B209-97EC12167266}" destId="{4A534F4D-DB8A-4215-AE93-738BF677B59B}" srcOrd="0" destOrd="0" presId="urn:microsoft.com/office/officeart/2018/2/layout/IconLabelList"/>
    <dgm:cxn modelId="{EE2EDFB6-8511-4AB7-B07F-800F6EC9CD0E}" type="presParOf" srcId="{4A534F4D-DB8A-4215-AE93-738BF677B59B}" destId="{D3B8C000-749B-4D42-A0B9-3D9AD05B3BC1}" srcOrd="0" destOrd="0" presId="urn:microsoft.com/office/officeart/2018/2/layout/IconLabelList"/>
    <dgm:cxn modelId="{BCB51D5E-CE6C-48B6-841B-3E3BA43C2194}" type="presParOf" srcId="{4A534F4D-DB8A-4215-AE93-738BF677B59B}" destId="{864C810D-C46B-4A3B-A377-E4FF899B757A}" srcOrd="1" destOrd="0" presId="urn:microsoft.com/office/officeart/2018/2/layout/IconLabelList"/>
    <dgm:cxn modelId="{7D1AB3E5-1153-4D7D-9295-BF2BE911F21A}" type="presParOf" srcId="{4A534F4D-DB8A-4215-AE93-738BF677B59B}" destId="{39BF7E27-1896-4D0B-A484-E822F9B711CE}" srcOrd="2" destOrd="0" presId="urn:microsoft.com/office/officeart/2018/2/layout/IconLabelList"/>
    <dgm:cxn modelId="{FD01A79E-C501-41FF-AF81-75206E12986B}" type="presParOf" srcId="{4B119D62-EC14-4A3A-B209-97EC12167266}" destId="{C2293895-3A94-486A-9804-E159581F881C}" srcOrd="1" destOrd="0" presId="urn:microsoft.com/office/officeart/2018/2/layout/IconLabelList"/>
    <dgm:cxn modelId="{4A59A59E-4A77-4AD9-A1C5-F29583F2502D}" type="presParOf" srcId="{4B119D62-EC14-4A3A-B209-97EC12167266}" destId="{6CF37CBD-C247-4929-83CC-C3DA1F30F166}" srcOrd="2" destOrd="0" presId="urn:microsoft.com/office/officeart/2018/2/layout/IconLabelList"/>
    <dgm:cxn modelId="{3ACA93A7-3625-4404-A549-314BA3C17F3F}" type="presParOf" srcId="{6CF37CBD-C247-4929-83CC-C3DA1F30F166}" destId="{30A0E589-C623-424D-8ADF-04F47D59EB87}" srcOrd="0" destOrd="0" presId="urn:microsoft.com/office/officeart/2018/2/layout/IconLabelList"/>
    <dgm:cxn modelId="{4A05E7AD-51C8-459A-B1C4-9C285AB4C518}" type="presParOf" srcId="{6CF37CBD-C247-4929-83CC-C3DA1F30F166}" destId="{6DECC337-41B6-4BC2-8121-90ACD2492FD9}" srcOrd="1" destOrd="0" presId="urn:microsoft.com/office/officeart/2018/2/layout/IconLabelList"/>
    <dgm:cxn modelId="{82BC0362-E8FE-4701-A799-1CC97D6696E3}" type="presParOf" srcId="{6CF37CBD-C247-4929-83CC-C3DA1F30F166}" destId="{B12BAE1E-A7B9-43F0-922A-C1FF7414931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E4E693-FB83-4258-905D-52EC1C354D40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F6809B-9A43-4190-BCF7-31904C558D65}">
      <dgm:prSet/>
      <dgm:spPr/>
      <dgm:t>
        <a:bodyPr/>
        <a:lstStyle/>
        <a:p>
          <a:r>
            <a:rPr lang="en-US"/>
            <a:t>Home</a:t>
          </a:r>
        </a:p>
      </dgm:t>
    </dgm:pt>
    <dgm:pt modelId="{9797A6C4-E3EC-4C0D-91D0-7DBFF5904395}" type="parTrans" cxnId="{8A12DFE9-4EFB-46DD-9E45-A70251265EA2}">
      <dgm:prSet/>
      <dgm:spPr/>
      <dgm:t>
        <a:bodyPr/>
        <a:lstStyle/>
        <a:p>
          <a:endParaRPr lang="en-US"/>
        </a:p>
      </dgm:t>
    </dgm:pt>
    <dgm:pt modelId="{BA053DC7-6AC8-4D7F-9D6A-60AB65FB960C}" type="sibTrans" cxnId="{8A12DFE9-4EFB-46DD-9E45-A70251265EA2}">
      <dgm:prSet/>
      <dgm:spPr/>
      <dgm:t>
        <a:bodyPr/>
        <a:lstStyle/>
        <a:p>
          <a:endParaRPr lang="en-US"/>
        </a:p>
      </dgm:t>
    </dgm:pt>
    <dgm:pt modelId="{A4747BC3-9A4B-4BFC-AA93-14F85FB966D1}">
      <dgm:prSet/>
      <dgm:spPr/>
      <dgm:t>
        <a:bodyPr/>
        <a:lstStyle/>
        <a:p>
          <a:r>
            <a:rPr lang="en-US" dirty="0"/>
            <a:t>On Home page , the last content box has been </a:t>
          </a:r>
          <a:r>
            <a:rPr lang="en-US" dirty="0" err="1"/>
            <a:t>cutten</a:t>
          </a:r>
          <a:r>
            <a:rPr lang="en-US" dirty="0"/>
            <a:t> off when phone is turned vertical.</a:t>
          </a:r>
        </a:p>
      </dgm:t>
    </dgm:pt>
    <dgm:pt modelId="{880B6E49-2820-432D-B30C-0DF6D51B8E4C}" type="parTrans" cxnId="{94A5DC8D-5FC9-4E77-955F-8D9F9EC35492}">
      <dgm:prSet/>
      <dgm:spPr/>
      <dgm:t>
        <a:bodyPr/>
        <a:lstStyle/>
        <a:p>
          <a:endParaRPr lang="en-US"/>
        </a:p>
      </dgm:t>
    </dgm:pt>
    <dgm:pt modelId="{07613F46-1238-4236-B937-395412DC7D69}" type="sibTrans" cxnId="{94A5DC8D-5FC9-4E77-955F-8D9F9EC35492}">
      <dgm:prSet/>
      <dgm:spPr/>
      <dgm:t>
        <a:bodyPr/>
        <a:lstStyle/>
        <a:p>
          <a:endParaRPr lang="en-US"/>
        </a:p>
      </dgm:t>
    </dgm:pt>
    <dgm:pt modelId="{F4EB5D73-125A-4181-BCA1-D21311C3A0A5}">
      <dgm:prSet/>
      <dgm:spPr/>
      <dgm:t>
        <a:bodyPr/>
        <a:lstStyle/>
        <a:p>
          <a:r>
            <a:rPr lang="en-US"/>
            <a:t>View</a:t>
          </a:r>
        </a:p>
      </dgm:t>
    </dgm:pt>
    <dgm:pt modelId="{762D3E31-1AEF-4213-A6CE-E8025AC313B7}" type="parTrans" cxnId="{4804C93A-7D9B-41EC-83CA-984A9B61991E}">
      <dgm:prSet/>
      <dgm:spPr/>
      <dgm:t>
        <a:bodyPr/>
        <a:lstStyle/>
        <a:p>
          <a:endParaRPr lang="en-US"/>
        </a:p>
      </dgm:t>
    </dgm:pt>
    <dgm:pt modelId="{3096674B-D76E-4A90-BD9F-4753D2F21632}" type="sibTrans" cxnId="{4804C93A-7D9B-41EC-83CA-984A9B61991E}">
      <dgm:prSet/>
      <dgm:spPr/>
      <dgm:t>
        <a:bodyPr/>
        <a:lstStyle/>
        <a:p>
          <a:endParaRPr lang="en-US"/>
        </a:p>
      </dgm:t>
    </dgm:pt>
    <dgm:pt modelId="{6504F7DD-D5D1-4CB2-B1E4-D78C08A99D3B}">
      <dgm:prSet/>
      <dgm:spPr/>
      <dgm:t>
        <a:bodyPr/>
        <a:lstStyle/>
        <a:p>
          <a:r>
            <a:rPr lang="en-US"/>
            <a:t>View posts tab should be able to see completely in mobile view.</a:t>
          </a:r>
        </a:p>
      </dgm:t>
    </dgm:pt>
    <dgm:pt modelId="{DDE37267-B9D4-4080-831F-364E66BD4EBB}" type="parTrans" cxnId="{7CC7CC11-1B96-4537-B52C-191FF2B6CB81}">
      <dgm:prSet/>
      <dgm:spPr/>
      <dgm:t>
        <a:bodyPr/>
        <a:lstStyle/>
        <a:p>
          <a:endParaRPr lang="en-US"/>
        </a:p>
      </dgm:t>
    </dgm:pt>
    <dgm:pt modelId="{90A10D0D-6914-4467-B631-E0FDC1884D3D}" type="sibTrans" cxnId="{7CC7CC11-1B96-4537-B52C-191FF2B6CB81}">
      <dgm:prSet/>
      <dgm:spPr/>
      <dgm:t>
        <a:bodyPr/>
        <a:lstStyle/>
        <a:p>
          <a:endParaRPr lang="en-US"/>
        </a:p>
      </dgm:t>
    </dgm:pt>
    <dgm:pt modelId="{DF4613BB-B182-45CE-BF32-465FF8DA9BBD}">
      <dgm:prSet/>
      <dgm:spPr/>
      <dgm:t>
        <a:bodyPr/>
        <a:lstStyle/>
        <a:p>
          <a:r>
            <a:rPr lang="en-US"/>
            <a:t>Show</a:t>
          </a:r>
        </a:p>
      </dgm:t>
    </dgm:pt>
    <dgm:pt modelId="{D11C38F4-2429-4971-BA51-3BAE842A559F}" type="parTrans" cxnId="{C7813297-D37C-48F8-835D-830D0DBB5730}">
      <dgm:prSet/>
      <dgm:spPr/>
      <dgm:t>
        <a:bodyPr/>
        <a:lstStyle/>
        <a:p>
          <a:endParaRPr lang="en-US"/>
        </a:p>
      </dgm:t>
    </dgm:pt>
    <dgm:pt modelId="{AA3059B9-6E7A-47CE-9DA4-A97BD51E236B}" type="sibTrans" cxnId="{C7813297-D37C-48F8-835D-830D0DBB5730}">
      <dgm:prSet/>
      <dgm:spPr/>
      <dgm:t>
        <a:bodyPr/>
        <a:lstStyle/>
        <a:p>
          <a:endParaRPr lang="en-US"/>
        </a:p>
      </dgm:t>
    </dgm:pt>
    <dgm:pt modelId="{D5CA704E-03BD-4DB5-926B-73EF2034E0EE}">
      <dgm:prSet/>
      <dgm:spPr/>
      <dgm:t>
        <a:bodyPr/>
        <a:lstStyle/>
        <a:p>
          <a:r>
            <a:rPr lang="en-US"/>
            <a:t>Show the error response if the upload/submit doesn’t work.</a:t>
          </a:r>
        </a:p>
      </dgm:t>
    </dgm:pt>
    <dgm:pt modelId="{012653D7-47B4-42CA-954F-2FB690E04496}" type="parTrans" cxnId="{16FE2062-EDA8-4A86-A860-DC5B15857B86}">
      <dgm:prSet/>
      <dgm:spPr/>
      <dgm:t>
        <a:bodyPr/>
        <a:lstStyle/>
        <a:p>
          <a:endParaRPr lang="en-US"/>
        </a:p>
      </dgm:t>
    </dgm:pt>
    <dgm:pt modelId="{4ED9100D-B278-4BCC-93AE-F3E055CA997F}" type="sibTrans" cxnId="{16FE2062-EDA8-4A86-A860-DC5B15857B86}">
      <dgm:prSet/>
      <dgm:spPr/>
      <dgm:t>
        <a:bodyPr/>
        <a:lstStyle/>
        <a:p>
          <a:endParaRPr lang="en-US"/>
        </a:p>
      </dgm:t>
    </dgm:pt>
    <dgm:pt modelId="{DCB12D7C-D806-4C65-AE13-FD13B84EDCB3}">
      <dgm:prSet/>
      <dgm:spPr/>
      <dgm:t>
        <a:bodyPr/>
        <a:lstStyle/>
        <a:p>
          <a:r>
            <a:rPr lang="en-US"/>
            <a:t>Make</a:t>
          </a:r>
        </a:p>
      </dgm:t>
    </dgm:pt>
    <dgm:pt modelId="{C0D033BD-DAC2-4CE2-A897-74FC3258192B}" type="parTrans" cxnId="{F80CD9A6-2EAC-47E3-8180-7A573CCC0B41}">
      <dgm:prSet/>
      <dgm:spPr/>
      <dgm:t>
        <a:bodyPr/>
        <a:lstStyle/>
        <a:p>
          <a:endParaRPr lang="en-US"/>
        </a:p>
      </dgm:t>
    </dgm:pt>
    <dgm:pt modelId="{97472F90-7407-43C4-99AA-1DB10B56B5E9}" type="sibTrans" cxnId="{F80CD9A6-2EAC-47E3-8180-7A573CCC0B41}">
      <dgm:prSet/>
      <dgm:spPr/>
      <dgm:t>
        <a:bodyPr/>
        <a:lstStyle/>
        <a:p>
          <a:endParaRPr lang="en-US"/>
        </a:p>
      </dgm:t>
    </dgm:pt>
    <dgm:pt modelId="{A2B772A1-5769-4F0F-B7AE-D501BFAA2A57}">
      <dgm:prSet/>
      <dgm:spPr/>
      <dgm:t>
        <a:bodyPr/>
        <a:lstStyle/>
        <a:p>
          <a:r>
            <a:rPr lang="en-US"/>
            <a:t>Make buttons on the admin panel instead of links.</a:t>
          </a:r>
        </a:p>
      </dgm:t>
    </dgm:pt>
    <dgm:pt modelId="{5892315A-0D65-4196-82E1-B7090A9DDCE9}" type="parTrans" cxnId="{2856EAA0-228E-4489-AFA5-49C234668E7A}">
      <dgm:prSet/>
      <dgm:spPr/>
      <dgm:t>
        <a:bodyPr/>
        <a:lstStyle/>
        <a:p>
          <a:endParaRPr lang="en-US"/>
        </a:p>
      </dgm:t>
    </dgm:pt>
    <dgm:pt modelId="{FA5B14CB-44AB-4891-BB1B-09D906DB1C0A}" type="sibTrans" cxnId="{2856EAA0-228E-4489-AFA5-49C234668E7A}">
      <dgm:prSet/>
      <dgm:spPr/>
      <dgm:t>
        <a:bodyPr/>
        <a:lstStyle/>
        <a:p>
          <a:endParaRPr lang="en-US"/>
        </a:p>
      </dgm:t>
    </dgm:pt>
    <dgm:pt modelId="{A21CBAF7-4C29-4C55-9DC6-E1B1613CF54B}">
      <dgm:prSet/>
      <dgm:spPr/>
      <dgm:t>
        <a:bodyPr/>
        <a:lstStyle/>
        <a:p>
          <a:r>
            <a:rPr lang="en-US"/>
            <a:t>Make</a:t>
          </a:r>
        </a:p>
      </dgm:t>
    </dgm:pt>
    <dgm:pt modelId="{110B24A5-EDE6-461D-A9F7-CD7B54541CA3}" type="parTrans" cxnId="{E637CE31-7D0A-4886-8B6B-F0813A852B4F}">
      <dgm:prSet/>
      <dgm:spPr/>
      <dgm:t>
        <a:bodyPr/>
        <a:lstStyle/>
        <a:p>
          <a:endParaRPr lang="en-US"/>
        </a:p>
      </dgm:t>
    </dgm:pt>
    <dgm:pt modelId="{83B311E8-9CED-448E-A472-BBA8228A6F17}" type="sibTrans" cxnId="{E637CE31-7D0A-4886-8B6B-F0813A852B4F}">
      <dgm:prSet/>
      <dgm:spPr/>
      <dgm:t>
        <a:bodyPr/>
        <a:lstStyle/>
        <a:p>
          <a:endParaRPr lang="en-US"/>
        </a:p>
      </dgm:t>
    </dgm:pt>
    <dgm:pt modelId="{6192E1D1-1991-409E-8AE3-2DD55C7BD5C6}">
      <dgm:prSet/>
      <dgm:spPr/>
      <dgm:t>
        <a:bodyPr/>
        <a:lstStyle/>
        <a:p>
          <a:r>
            <a:rPr lang="en-US"/>
            <a:t>Make the Map feature fully functional.</a:t>
          </a:r>
        </a:p>
      </dgm:t>
    </dgm:pt>
    <dgm:pt modelId="{86D693C6-6A75-4569-824C-6337F97B89DF}" type="parTrans" cxnId="{8006F9C4-A745-4CF4-A310-9C186AB9E6CA}">
      <dgm:prSet/>
      <dgm:spPr/>
      <dgm:t>
        <a:bodyPr/>
        <a:lstStyle/>
        <a:p>
          <a:endParaRPr lang="en-US"/>
        </a:p>
      </dgm:t>
    </dgm:pt>
    <dgm:pt modelId="{17397F99-40ED-4128-90B0-02DBA08F6AF7}" type="sibTrans" cxnId="{8006F9C4-A745-4CF4-A310-9C186AB9E6CA}">
      <dgm:prSet/>
      <dgm:spPr/>
      <dgm:t>
        <a:bodyPr/>
        <a:lstStyle/>
        <a:p>
          <a:endParaRPr lang="en-US"/>
        </a:p>
      </dgm:t>
    </dgm:pt>
    <dgm:pt modelId="{D75BAD4A-80AE-4497-A4C0-E94A5E5D0464}">
      <dgm:prSet/>
      <dgm:spPr/>
      <dgm:t>
        <a:bodyPr/>
        <a:lstStyle/>
        <a:p>
          <a:r>
            <a:rPr lang="en-US"/>
            <a:t>Make</a:t>
          </a:r>
        </a:p>
      </dgm:t>
    </dgm:pt>
    <dgm:pt modelId="{F6F1EE0D-A82B-47F9-BA4F-72F134A8A717}" type="parTrans" cxnId="{543D3FD0-BAA9-4FAC-9D7D-228755E5054A}">
      <dgm:prSet/>
      <dgm:spPr/>
      <dgm:t>
        <a:bodyPr/>
        <a:lstStyle/>
        <a:p>
          <a:endParaRPr lang="en-US"/>
        </a:p>
      </dgm:t>
    </dgm:pt>
    <dgm:pt modelId="{5EDABEB1-1379-4242-B63B-27C60256177C}" type="sibTrans" cxnId="{543D3FD0-BAA9-4FAC-9D7D-228755E5054A}">
      <dgm:prSet/>
      <dgm:spPr/>
      <dgm:t>
        <a:bodyPr/>
        <a:lstStyle/>
        <a:p>
          <a:endParaRPr lang="en-US"/>
        </a:p>
      </dgm:t>
    </dgm:pt>
    <dgm:pt modelId="{3D6668EE-0238-4E4C-A8E6-F5A1F16B80ED}">
      <dgm:prSet/>
      <dgm:spPr/>
      <dgm:t>
        <a:bodyPr/>
        <a:lstStyle/>
        <a:p>
          <a:r>
            <a:rPr lang="en-US" dirty="0"/>
            <a:t>Make the feature “Add new instructor” functional.</a:t>
          </a:r>
        </a:p>
      </dgm:t>
    </dgm:pt>
    <dgm:pt modelId="{29900C4F-D6EB-4534-95D3-5B3E1F78D6AD}" type="parTrans" cxnId="{078571CA-5B20-42D5-AA6F-99F8BCF1785E}">
      <dgm:prSet/>
      <dgm:spPr/>
      <dgm:t>
        <a:bodyPr/>
        <a:lstStyle/>
        <a:p>
          <a:endParaRPr lang="en-US"/>
        </a:p>
      </dgm:t>
    </dgm:pt>
    <dgm:pt modelId="{D78A3E8C-7AB7-4586-B747-B31F142682A4}" type="sibTrans" cxnId="{078571CA-5B20-42D5-AA6F-99F8BCF1785E}">
      <dgm:prSet/>
      <dgm:spPr/>
      <dgm:t>
        <a:bodyPr/>
        <a:lstStyle/>
        <a:p>
          <a:endParaRPr lang="en-US"/>
        </a:p>
      </dgm:t>
    </dgm:pt>
    <dgm:pt modelId="{AB90A8A7-D4D9-2345-ADFF-8656FD2205A4}">
      <dgm:prSet/>
      <dgm:spPr/>
      <dgm:t>
        <a:bodyPr/>
        <a:lstStyle/>
        <a:p>
          <a:r>
            <a:rPr lang="en-US" dirty="0"/>
            <a:t>Add </a:t>
          </a:r>
        </a:p>
      </dgm:t>
    </dgm:pt>
    <dgm:pt modelId="{8EA6DA0E-969A-3341-A76E-6F16E257823F}" type="parTrans" cxnId="{985647DE-D929-104B-822B-672014605955}">
      <dgm:prSet/>
      <dgm:spPr/>
      <dgm:t>
        <a:bodyPr/>
        <a:lstStyle/>
        <a:p>
          <a:endParaRPr lang="en-US"/>
        </a:p>
      </dgm:t>
    </dgm:pt>
    <dgm:pt modelId="{831F7108-BDD4-5148-B362-ECE6A00BA4BB}" type="sibTrans" cxnId="{985647DE-D929-104B-822B-672014605955}">
      <dgm:prSet/>
      <dgm:spPr/>
      <dgm:t>
        <a:bodyPr/>
        <a:lstStyle/>
        <a:p>
          <a:endParaRPr lang="en-US"/>
        </a:p>
      </dgm:t>
    </dgm:pt>
    <dgm:pt modelId="{9682092D-30D7-6045-AAC6-7A6DED477D8F}" type="pres">
      <dgm:prSet presAssocID="{3BE4E693-FB83-4258-905D-52EC1C354D40}" presName="Name0" presStyleCnt="0">
        <dgm:presLayoutVars>
          <dgm:dir/>
          <dgm:animLvl val="lvl"/>
          <dgm:resizeHandles val="exact"/>
        </dgm:presLayoutVars>
      </dgm:prSet>
      <dgm:spPr/>
    </dgm:pt>
    <dgm:pt modelId="{759E78B8-B11F-3B43-9C27-B1AA75743F85}" type="pres">
      <dgm:prSet presAssocID="{5DF6809B-9A43-4190-BCF7-31904C558D65}" presName="linNode" presStyleCnt="0"/>
      <dgm:spPr/>
    </dgm:pt>
    <dgm:pt modelId="{50DA160C-947D-7843-8110-C60E7DF735E3}" type="pres">
      <dgm:prSet presAssocID="{5DF6809B-9A43-4190-BCF7-31904C558D65}" presName="parentText" presStyleLbl="alignNode1" presStyleIdx="0" presStyleCnt="7">
        <dgm:presLayoutVars>
          <dgm:chMax val="1"/>
          <dgm:bulletEnabled/>
        </dgm:presLayoutVars>
      </dgm:prSet>
      <dgm:spPr/>
    </dgm:pt>
    <dgm:pt modelId="{720BE876-90AF-AE4F-B43A-0D78A50F9B63}" type="pres">
      <dgm:prSet presAssocID="{5DF6809B-9A43-4190-BCF7-31904C558D65}" presName="descendantText" presStyleLbl="alignAccFollowNode1" presStyleIdx="0" presStyleCnt="7">
        <dgm:presLayoutVars>
          <dgm:bulletEnabled/>
        </dgm:presLayoutVars>
      </dgm:prSet>
      <dgm:spPr/>
    </dgm:pt>
    <dgm:pt modelId="{F5944BC1-EE0C-E145-BE17-45F9EAFACD03}" type="pres">
      <dgm:prSet presAssocID="{BA053DC7-6AC8-4D7F-9D6A-60AB65FB960C}" presName="sp" presStyleCnt="0"/>
      <dgm:spPr/>
    </dgm:pt>
    <dgm:pt modelId="{0A4E4D22-4698-054B-B181-3F24C943AAD0}" type="pres">
      <dgm:prSet presAssocID="{F4EB5D73-125A-4181-BCA1-D21311C3A0A5}" presName="linNode" presStyleCnt="0"/>
      <dgm:spPr/>
    </dgm:pt>
    <dgm:pt modelId="{002F5C33-E278-3E4C-8389-B2D1C863BB6E}" type="pres">
      <dgm:prSet presAssocID="{F4EB5D73-125A-4181-BCA1-D21311C3A0A5}" presName="parentText" presStyleLbl="alignNode1" presStyleIdx="1" presStyleCnt="7">
        <dgm:presLayoutVars>
          <dgm:chMax val="1"/>
          <dgm:bulletEnabled/>
        </dgm:presLayoutVars>
      </dgm:prSet>
      <dgm:spPr/>
    </dgm:pt>
    <dgm:pt modelId="{4C2A00DE-931F-9647-8251-0ABC755AF962}" type="pres">
      <dgm:prSet presAssocID="{F4EB5D73-125A-4181-BCA1-D21311C3A0A5}" presName="descendantText" presStyleLbl="alignAccFollowNode1" presStyleIdx="1" presStyleCnt="7">
        <dgm:presLayoutVars>
          <dgm:bulletEnabled/>
        </dgm:presLayoutVars>
      </dgm:prSet>
      <dgm:spPr/>
    </dgm:pt>
    <dgm:pt modelId="{059BDEE0-1B7D-6A47-BD07-3C6A8E634AE9}" type="pres">
      <dgm:prSet presAssocID="{3096674B-D76E-4A90-BD9F-4753D2F21632}" presName="sp" presStyleCnt="0"/>
      <dgm:spPr/>
    </dgm:pt>
    <dgm:pt modelId="{B64B6B12-9657-AF4C-9D9B-3A70E41CCBA4}" type="pres">
      <dgm:prSet presAssocID="{DF4613BB-B182-45CE-BF32-465FF8DA9BBD}" presName="linNode" presStyleCnt="0"/>
      <dgm:spPr/>
    </dgm:pt>
    <dgm:pt modelId="{803F0B40-5220-614F-B960-7DEECD25150A}" type="pres">
      <dgm:prSet presAssocID="{DF4613BB-B182-45CE-BF32-465FF8DA9BBD}" presName="parentText" presStyleLbl="alignNode1" presStyleIdx="2" presStyleCnt="7">
        <dgm:presLayoutVars>
          <dgm:chMax val="1"/>
          <dgm:bulletEnabled/>
        </dgm:presLayoutVars>
      </dgm:prSet>
      <dgm:spPr/>
    </dgm:pt>
    <dgm:pt modelId="{59965F3D-BD6C-2546-A97D-601EC954BFCB}" type="pres">
      <dgm:prSet presAssocID="{DF4613BB-B182-45CE-BF32-465FF8DA9BBD}" presName="descendantText" presStyleLbl="alignAccFollowNode1" presStyleIdx="2" presStyleCnt="7">
        <dgm:presLayoutVars>
          <dgm:bulletEnabled/>
        </dgm:presLayoutVars>
      </dgm:prSet>
      <dgm:spPr/>
    </dgm:pt>
    <dgm:pt modelId="{565FA0C9-ACF2-2746-85F6-F474AAFD3046}" type="pres">
      <dgm:prSet presAssocID="{AA3059B9-6E7A-47CE-9DA4-A97BD51E236B}" presName="sp" presStyleCnt="0"/>
      <dgm:spPr/>
    </dgm:pt>
    <dgm:pt modelId="{418B0A20-6B99-B64B-B548-88E758E01466}" type="pres">
      <dgm:prSet presAssocID="{DCB12D7C-D806-4C65-AE13-FD13B84EDCB3}" presName="linNode" presStyleCnt="0"/>
      <dgm:spPr/>
    </dgm:pt>
    <dgm:pt modelId="{03A88A06-38B0-4E42-BF22-B4F09EEA3AB7}" type="pres">
      <dgm:prSet presAssocID="{DCB12D7C-D806-4C65-AE13-FD13B84EDCB3}" presName="parentText" presStyleLbl="alignNode1" presStyleIdx="3" presStyleCnt="7">
        <dgm:presLayoutVars>
          <dgm:chMax val="1"/>
          <dgm:bulletEnabled/>
        </dgm:presLayoutVars>
      </dgm:prSet>
      <dgm:spPr/>
    </dgm:pt>
    <dgm:pt modelId="{A087FF67-B5D9-5E44-BDAA-54DE253E90DD}" type="pres">
      <dgm:prSet presAssocID="{DCB12D7C-D806-4C65-AE13-FD13B84EDCB3}" presName="descendantText" presStyleLbl="alignAccFollowNode1" presStyleIdx="3" presStyleCnt="7">
        <dgm:presLayoutVars>
          <dgm:bulletEnabled/>
        </dgm:presLayoutVars>
      </dgm:prSet>
      <dgm:spPr/>
    </dgm:pt>
    <dgm:pt modelId="{A4347669-38FB-BD49-B25D-8B0095003C00}" type="pres">
      <dgm:prSet presAssocID="{97472F90-7407-43C4-99AA-1DB10B56B5E9}" presName="sp" presStyleCnt="0"/>
      <dgm:spPr/>
    </dgm:pt>
    <dgm:pt modelId="{BE4EFD62-C5D4-E140-B572-256078C43D15}" type="pres">
      <dgm:prSet presAssocID="{A21CBAF7-4C29-4C55-9DC6-E1B1613CF54B}" presName="linNode" presStyleCnt="0"/>
      <dgm:spPr/>
    </dgm:pt>
    <dgm:pt modelId="{374EE81C-7120-E14A-8D03-B15D8E54AEBC}" type="pres">
      <dgm:prSet presAssocID="{A21CBAF7-4C29-4C55-9DC6-E1B1613CF54B}" presName="parentText" presStyleLbl="alignNode1" presStyleIdx="4" presStyleCnt="7">
        <dgm:presLayoutVars>
          <dgm:chMax val="1"/>
          <dgm:bulletEnabled/>
        </dgm:presLayoutVars>
      </dgm:prSet>
      <dgm:spPr/>
    </dgm:pt>
    <dgm:pt modelId="{970496AB-453D-B540-9F22-66993522EA92}" type="pres">
      <dgm:prSet presAssocID="{A21CBAF7-4C29-4C55-9DC6-E1B1613CF54B}" presName="descendantText" presStyleLbl="alignAccFollowNode1" presStyleIdx="4" presStyleCnt="7">
        <dgm:presLayoutVars>
          <dgm:bulletEnabled/>
        </dgm:presLayoutVars>
      </dgm:prSet>
      <dgm:spPr/>
    </dgm:pt>
    <dgm:pt modelId="{055067AA-E0BA-5E4D-AC43-56E862A39332}" type="pres">
      <dgm:prSet presAssocID="{83B311E8-9CED-448E-A472-BBA8228A6F17}" presName="sp" presStyleCnt="0"/>
      <dgm:spPr/>
    </dgm:pt>
    <dgm:pt modelId="{7638B239-C2B8-E948-BBF5-1B59EDFE23AC}" type="pres">
      <dgm:prSet presAssocID="{D75BAD4A-80AE-4497-A4C0-E94A5E5D0464}" presName="linNode" presStyleCnt="0"/>
      <dgm:spPr/>
    </dgm:pt>
    <dgm:pt modelId="{1A7D4917-CE49-3B46-9109-6571C04BBB60}" type="pres">
      <dgm:prSet presAssocID="{D75BAD4A-80AE-4497-A4C0-E94A5E5D0464}" presName="parentText" presStyleLbl="alignNode1" presStyleIdx="5" presStyleCnt="7">
        <dgm:presLayoutVars>
          <dgm:chMax val="1"/>
          <dgm:bulletEnabled/>
        </dgm:presLayoutVars>
      </dgm:prSet>
      <dgm:spPr/>
    </dgm:pt>
    <dgm:pt modelId="{CB153BA3-9FD1-E74D-989F-04864E5FDBA3}" type="pres">
      <dgm:prSet presAssocID="{D75BAD4A-80AE-4497-A4C0-E94A5E5D0464}" presName="descendantText" presStyleLbl="alignAccFollowNode1" presStyleIdx="5" presStyleCnt="7">
        <dgm:presLayoutVars>
          <dgm:bulletEnabled/>
        </dgm:presLayoutVars>
      </dgm:prSet>
      <dgm:spPr/>
    </dgm:pt>
    <dgm:pt modelId="{BCEE08C7-52B8-1548-B305-A436603EDAD1}" type="pres">
      <dgm:prSet presAssocID="{5EDABEB1-1379-4242-B63B-27C60256177C}" presName="sp" presStyleCnt="0"/>
      <dgm:spPr/>
    </dgm:pt>
    <dgm:pt modelId="{A8B62132-919C-5248-BF74-B198366AAF2D}" type="pres">
      <dgm:prSet presAssocID="{AB90A8A7-D4D9-2345-ADFF-8656FD2205A4}" presName="linNode" presStyleCnt="0"/>
      <dgm:spPr/>
    </dgm:pt>
    <dgm:pt modelId="{C7C557DE-9992-9F4F-8F10-455F10966B81}" type="pres">
      <dgm:prSet presAssocID="{AB90A8A7-D4D9-2345-ADFF-8656FD2205A4}" presName="parentText" presStyleLbl="alignNode1" presStyleIdx="6" presStyleCnt="7">
        <dgm:presLayoutVars>
          <dgm:chMax val="1"/>
          <dgm:bulletEnabled/>
        </dgm:presLayoutVars>
      </dgm:prSet>
      <dgm:spPr/>
    </dgm:pt>
    <dgm:pt modelId="{DB28C076-534B-7949-8145-CBE5B5991AF1}" type="pres">
      <dgm:prSet presAssocID="{AB90A8A7-D4D9-2345-ADFF-8656FD2205A4}" presName="descendantText" presStyleLbl="alignAccFollowNode1" presStyleIdx="6" presStyleCnt="7">
        <dgm:presLayoutVars>
          <dgm:bulletEnabled/>
        </dgm:presLayoutVars>
      </dgm:prSet>
      <dgm:spPr/>
    </dgm:pt>
  </dgm:ptLst>
  <dgm:cxnLst>
    <dgm:cxn modelId="{6B8DCC04-87B0-CA48-BDCE-B8722F243776}" type="presOf" srcId="{5DF6809B-9A43-4190-BCF7-31904C558D65}" destId="{50DA160C-947D-7843-8110-C60E7DF735E3}" srcOrd="0" destOrd="0" presId="urn:microsoft.com/office/officeart/2016/7/layout/VerticalSolidActionList"/>
    <dgm:cxn modelId="{34352411-883F-8A4F-A4CA-C1732670CF17}" type="presOf" srcId="{A2B772A1-5769-4F0F-B7AE-D501BFAA2A57}" destId="{A087FF67-B5D9-5E44-BDAA-54DE253E90DD}" srcOrd="0" destOrd="0" presId="urn:microsoft.com/office/officeart/2016/7/layout/VerticalSolidActionList"/>
    <dgm:cxn modelId="{7CC7CC11-1B96-4537-B52C-191FF2B6CB81}" srcId="{F4EB5D73-125A-4181-BCA1-D21311C3A0A5}" destId="{6504F7DD-D5D1-4CB2-B1E4-D78C08A99D3B}" srcOrd="0" destOrd="0" parTransId="{DDE37267-B9D4-4080-831F-364E66BD4EBB}" sibTransId="{90A10D0D-6914-4467-B631-E0FDC1884D3D}"/>
    <dgm:cxn modelId="{96399923-45F3-0D44-8FD4-8438736EE9E0}" type="presOf" srcId="{D5CA704E-03BD-4DB5-926B-73EF2034E0EE}" destId="{59965F3D-BD6C-2546-A97D-601EC954BFCB}" srcOrd="0" destOrd="0" presId="urn:microsoft.com/office/officeart/2016/7/layout/VerticalSolidActionList"/>
    <dgm:cxn modelId="{E637CE31-7D0A-4886-8B6B-F0813A852B4F}" srcId="{3BE4E693-FB83-4258-905D-52EC1C354D40}" destId="{A21CBAF7-4C29-4C55-9DC6-E1B1613CF54B}" srcOrd="4" destOrd="0" parTransId="{110B24A5-EDE6-461D-A9F7-CD7B54541CA3}" sibTransId="{83B311E8-9CED-448E-A472-BBA8228A6F17}"/>
    <dgm:cxn modelId="{4804C93A-7D9B-41EC-83CA-984A9B61991E}" srcId="{3BE4E693-FB83-4258-905D-52EC1C354D40}" destId="{F4EB5D73-125A-4181-BCA1-D21311C3A0A5}" srcOrd="1" destOrd="0" parTransId="{762D3E31-1AEF-4213-A6CE-E8025AC313B7}" sibTransId="{3096674B-D76E-4A90-BD9F-4753D2F21632}"/>
    <dgm:cxn modelId="{DC69433D-5F2F-1949-9D20-ADE263256C52}" type="presOf" srcId="{6504F7DD-D5D1-4CB2-B1E4-D78C08A99D3B}" destId="{4C2A00DE-931F-9647-8251-0ABC755AF962}" srcOrd="0" destOrd="0" presId="urn:microsoft.com/office/officeart/2016/7/layout/VerticalSolidActionList"/>
    <dgm:cxn modelId="{4534A741-5DFB-804F-BACC-FD86B2B0808D}" type="presOf" srcId="{AB90A8A7-D4D9-2345-ADFF-8656FD2205A4}" destId="{C7C557DE-9992-9F4F-8F10-455F10966B81}" srcOrd="0" destOrd="0" presId="urn:microsoft.com/office/officeart/2016/7/layout/VerticalSolidActionList"/>
    <dgm:cxn modelId="{B07CD752-574F-054B-AB9D-B123129FD348}" type="presOf" srcId="{DCB12D7C-D806-4C65-AE13-FD13B84EDCB3}" destId="{03A88A06-38B0-4E42-BF22-B4F09EEA3AB7}" srcOrd="0" destOrd="0" presId="urn:microsoft.com/office/officeart/2016/7/layout/VerticalSolidActionList"/>
    <dgm:cxn modelId="{16FE2062-EDA8-4A86-A860-DC5B15857B86}" srcId="{DF4613BB-B182-45CE-BF32-465FF8DA9BBD}" destId="{D5CA704E-03BD-4DB5-926B-73EF2034E0EE}" srcOrd="0" destOrd="0" parTransId="{012653D7-47B4-42CA-954F-2FB690E04496}" sibTransId="{4ED9100D-B278-4BCC-93AE-F3E055CA997F}"/>
    <dgm:cxn modelId="{5FECAB6C-FAE5-C64D-8C17-2D3EA17BEE52}" type="presOf" srcId="{A4747BC3-9A4B-4BFC-AA93-14F85FB966D1}" destId="{720BE876-90AF-AE4F-B43A-0D78A50F9B63}" srcOrd="0" destOrd="0" presId="urn:microsoft.com/office/officeart/2016/7/layout/VerticalSolidActionList"/>
    <dgm:cxn modelId="{ABF5807B-0016-A04C-AF09-F35439755712}" type="presOf" srcId="{D75BAD4A-80AE-4497-A4C0-E94A5E5D0464}" destId="{1A7D4917-CE49-3B46-9109-6571C04BBB60}" srcOrd="0" destOrd="0" presId="urn:microsoft.com/office/officeart/2016/7/layout/VerticalSolidActionList"/>
    <dgm:cxn modelId="{8371A07D-66B2-F243-84F3-BBE03715541B}" type="presOf" srcId="{F4EB5D73-125A-4181-BCA1-D21311C3A0A5}" destId="{002F5C33-E278-3E4C-8389-B2D1C863BB6E}" srcOrd="0" destOrd="0" presId="urn:microsoft.com/office/officeart/2016/7/layout/VerticalSolidActionList"/>
    <dgm:cxn modelId="{94A5DC8D-5FC9-4E77-955F-8D9F9EC35492}" srcId="{5DF6809B-9A43-4190-BCF7-31904C558D65}" destId="{A4747BC3-9A4B-4BFC-AA93-14F85FB966D1}" srcOrd="0" destOrd="0" parTransId="{880B6E49-2820-432D-B30C-0DF6D51B8E4C}" sibTransId="{07613F46-1238-4236-B937-395412DC7D69}"/>
    <dgm:cxn modelId="{C7813297-D37C-48F8-835D-830D0DBB5730}" srcId="{3BE4E693-FB83-4258-905D-52EC1C354D40}" destId="{DF4613BB-B182-45CE-BF32-465FF8DA9BBD}" srcOrd="2" destOrd="0" parTransId="{D11C38F4-2429-4971-BA51-3BAE842A559F}" sibTransId="{AA3059B9-6E7A-47CE-9DA4-A97BD51E236B}"/>
    <dgm:cxn modelId="{2856EAA0-228E-4489-AFA5-49C234668E7A}" srcId="{DCB12D7C-D806-4C65-AE13-FD13B84EDCB3}" destId="{A2B772A1-5769-4F0F-B7AE-D501BFAA2A57}" srcOrd="0" destOrd="0" parTransId="{5892315A-0D65-4196-82E1-B7090A9DDCE9}" sibTransId="{FA5B14CB-44AB-4891-BB1B-09D906DB1C0A}"/>
    <dgm:cxn modelId="{F80CD9A6-2EAC-47E3-8180-7A573CCC0B41}" srcId="{3BE4E693-FB83-4258-905D-52EC1C354D40}" destId="{DCB12D7C-D806-4C65-AE13-FD13B84EDCB3}" srcOrd="3" destOrd="0" parTransId="{C0D033BD-DAC2-4CE2-A897-74FC3258192B}" sibTransId="{97472F90-7407-43C4-99AA-1DB10B56B5E9}"/>
    <dgm:cxn modelId="{D34B96C0-86DF-BD4B-8945-42E78B67104F}" type="presOf" srcId="{A21CBAF7-4C29-4C55-9DC6-E1B1613CF54B}" destId="{374EE81C-7120-E14A-8D03-B15D8E54AEBC}" srcOrd="0" destOrd="0" presId="urn:microsoft.com/office/officeart/2016/7/layout/VerticalSolidActionList"/>
    <dgm:cxn modelId="{8006F9C4-A745-4CF4-A310-9C186AB9E6CA}" srcId="{A21CBAF7-4C29-4C55-9DC6-E1B1613CF54B}" destId="{6192E1D1-1991-409E-8AE3-2DD55C7BD5C6}" srcOrd="0" destOrd="0" parTransId="{86D693C6-6A75-4569-824C-6337F97B89DF}" sibTransId="{17397F99-40ED-4128-90B0-02DBA08F6AF7}"/>
    <dgm:cxn modelId="{078571CA-5B20-42D5-AA6F-99F8BCF1785E}" srcId="{D75BAD4A-80AE-4497-A4C0-E94A5E5D0464}" destId="{3D6668EE-0238-4E4C-A8E6-F5A1F16B80ED}" srcOrd="0" destOrd="0" parTransId="{29900C4F-D6EB-4534-95D3-5B3E1F78D6AD}" sibTransId="{D78A3E8C-7AB7-4586-B747-B31F142682A4}"/>
    <dgm:cxn modelId="{543D3FD0-BAA9-4FAC-9D7D-228755E5054A}" srcId="{3BE4E693-FB83-4258-905D-52EC1C354D40}" destId="{D75BAD4A-80AE-4497-A4C0-E94A5E5D0464}" srcOrd="5" destOrd="0" parTransId="{F6F1EE0D-A82B-47F9-BA4F-72F134A8A717}" sibTransId="{5EDABEB1-1379-4242-B63B-27C60256177C}"/>
    <dgm:cxn modelId="{FEAC62D3-3C23-7B4C-9B36-40EA8FF633E3}" type="presOf" srcId="{3D6668EE-0238-4E4C-A8E6-F5A1F16B80ED}" destId="{CB153BA3-9FD1-E74D-989F-04864E5FDBA3}" srcOrd="0" destOrd="0" presId="urn:microsoft.com/office/officeart/2016/7/layout/VerticalSolidActionList"/>
    <dgm:cxn modelId="{AC9CA4D8-B6B7-1A45-9C4C-29A4AFEEBC05}" type="presOf" srcId="{3BE4E693-FB83-4258-905D-52EC1C354D40}" destId="{9682092D-30D7-6045-AAC6-7A6DED477D8F}" srcOrd="0" destOrd="0" presId="urn:microsoft.com/office/officeart/2016/7/layout/VerticalSolidActionList"/>
    <dgm:cxn modelId="{985647DE-D929-104B-822B-672014605955}" srcId="{3BE4E693-FB83-4258-905D-52EC1C354D40}" destId="{AB90A8A7-D4D9-2345-ADFF-8656FD2205A4}" srcOrd="6" destOrd="0" parTransId="{8EA6DA0E-969A-3341-A76E-6F16E257823F}" sibTransId="{831F7108-BDD4-5148-B362-ECE6A00BA4BB}"/>
    <dgm:cxn modelId="{8A12DFE9-4EFB-46DD-9E45-A70251265EA2}" srcId="{3BE4E693-FB83-4258-905D-52EC1C354D40}" destId="{5DF6809B-9A43-4190-BCF7-31904C558D65}" srcOrd="0" destOrd="0" parTransId="{9797A6C4-E3EC-4C0D-91D0-7DBFF5904395}" sibTransId="{BA053DC7-6AC8-4D7F-9D6A-60AB65FB960C}"/>
    <dgm:cxn modelId="{2868FEEF-9AC1-C84A-99DD-72FB6745D465}" type="presOf" srcId="{6192E1D1-1991-409E-8AE3-2DD55C7BD5C6}" destId="{970496AB-453D-B540-9F22-66993522EA92}" srcOrd="0" destOrd="0" presId="urn:microsoft.com/office/officeart/2016/7/layout/VerticalSolidActionList"/>
    <dgm:cxn modelId="{0A1F59F2-7720-6747-BC18-2561BD8B3E00}" type="presOf" srcId="{DF4613BB-B182-45CE-BF32-465FF8DA9BBD}" destId="{803F0B40-5220-614F-B960-7DEECD25150A}" srcOrd="0" destOrd="0" presId="urn:microsoft.com/office/officeart/2016/7/layout/VerticalSolidActionList"/>
    <dgm:cxn modelId="{D9541F56-39A0-694B-9026-6BBC01D71996}" type="presParOf" srcId="{9682092D-30D7-6045-AAC6-7A6DED477D8F}" destId="{759E78B8-B11F-3B43-9C27-B1AA75743F85}" srcOrd="0" destOrd="0" presId="urn:microsoft.com/office/officeart/2016/7/layout/VerticalSolidActionList"/>
    <dgm:cxn modelId="{5C099409-40C8-C044-A073-92CA8E35B1BF}" type="presParOf" srcId="{759E78B8-B11F-3B43-9C27-B1AA75743F85}" destId="{50DA160C-947D-7843-8110-C60E7DF735E3}" srcOrd="0" destOrd="0" presId="urn:microsoft.com/office/officeart/2016/7/layout/VerticalSolidActionList"/>
    <dgm:cxn modelId="{FFF99CFD-58F2-3B4C-BC30-71A7574147A6}" type="presParOf" srcId="{759E78B8-B11F-3B43-9C27-B1AA75743F85}" destId="{720BE876-90AF-AE4F-B43A-0D78A50F9B63}" srcOrd="1" destOrd="0" presId="urn:microsoft.com/office/officeart/2016/7/layout/VerticalSolidActionList"/>
    <dgm:cxn modelId="{EB12BEC8-B7A0-A144-AC9E-6DC976A45BD5}" type="presParOf" srcId="{9682092D-30D7-6045-AAC6-7A6DED477D8F}" destId="{F5944BC1-EE0C-E145-BE17-45F9EAFACD03}" srcOrd="1" destOrd="0" presId="urn:microsoft.com/office/officeart/2016/7/layout/VerticalSolidActionList"/>
    <dgm:cxn modelId="{DB784B04-B4B6-514F-829B-53DB73A1CD8F}" type="presParOf" srcId="{9682092D-30D7-6045-AAC6-7A6DED477D8F}" destId="{0A4E4D22-4698-054B-B181-3F24C943AAD0}" srcOrd="2" destOrd="0" presId="urn:microsoft.com/office/officeart/2016/7/layout/VerticalSolidActionList"/>
    <dgm:cxn modelId="{C5A58743-FBFA-C144-9A71-83575C068F97}" type="presParOf" srcId="{0A4E4D22-4698-054B-B181-3F24C943AAD0}" destId="{002F5C33-E278-3E4C-8389-B2D1C863BB6E}" srcOrd="0" destOrd="0" presId="urn:microsoft.com/office/officeart/2016/7/layout/VerticalSolidActionList"/>
    <dgm:cxn modelId="{25BAD8C8-DBE4-6947-BFD4-DB4BF2A10A35}" type="presParOf" srcId="{0A4E4D22-4698-054B-B181-3F24C943AAD0}" destId="{4C2A00DE-931F-9647-8251-0ABC755AF962}" srcOrd="1" destOrd="0" presId="urn:microsoft.com/office/officeart/2016/7/layout/VerticalSolidActionList"/>
    <dgm:cxn modelId="{56778838-6D81-9945-BF88-D02D52DF3A83}" type="presParOf" srcId="{9682092D-30D7-6045-AAC6-7A6DED477D8F}" destId="{059BDEE0-1B7D-6A47-BD07-3C6A8E634AE9}" srcOrd="3" destOrd="0" presId="urn:microsoft.com/office/officeart/2016/7/layout/VerticalSolidActionList"/>
    <dgm:cxn modelId="{DC806AEA-0CD6-B145-A946-C01AC8C915CB}" type="presParOf" srcId="{9682092D-30D7-6045-AAC6-7A6DED477D8F}" destId="{B64B6B12-9657-AF4C-9D9B-3A70E41CCBA4}" srcOrd="4" destOrd="0" presId="urn:microsoft.com/office/officeart/2016/7/layout/VerticalSolidActionList"/>
    <dgm:cxn modelId="{E5727499-3118-9447-9BB8-FF3052775577}" type="presParOf" srcId="{B64B6B12-9657-AF4C-9D9B-3A70E41CCBA4}" destId="{803F0B40-5220-614F-B960-7DEECD25150A}" srcOrd="0" destOrd="0" presId="urn:microsoft.com/office/officeart/2016/7/layout/VerticalSolidActionList"/>
    <dgm:cxn modelId="{6A57184D-D877-624A-8AC7-4B01B14488E0}" type="presParOf" srcId="{B64B6B12-9657-AF4C-9D9B-3A70E41CCBA4}" destId="{59965F3D-BD6C-2546-A97D-601EC954BFCB}" srcOrd="1" destOrd="0" presId="urn:microsoft.com/office/officeart/2016/7/layout/VerticalSolidActionList"/>
    <dgm:cxn modelId="{E9955296-61B5-FF45-8E9A-2D2934F3B07B}" type="presParOf" srcId="{9682092D-30D7-6045-AAC6-7A6DED477D8F}" destId="{565FA0C9-ACF2-2746-85F6-F474AAFD3046}" srcOrd="5" destOrd="0" presId="urn:microsoft.com/office/officeart/2016/7/layout/VerticalSolidActionList"/>
    <dgm:cxn modelId="{8191AB69-8231-394B-AC68-E9AC17CD18ED}" type="presParOf" srcId="{9682092D-30D7-6045-AAC6-7A6DED477D8F}" destId="{418B0A20-6B99-B64B-B548-88E758E01466}" srcOrd="6" destOrd="0" presId="urn:microsoft.com/office/officeart/2016/7/layout/VerticalSolidActionList"/>
    <dgm:cxn modelId="{BA3E2072-1842-5C49-8F6E-85D6779A1F75}" type="presParOf" srcId="{418B0A20-6B99-B64B-B548-88E758E01466}" destId="{03A88A06-38B0-4E42-BF22-B4F09EEA3AB7}" srcOrd="0" destOrd="0" presId="urn:microsoft.com/office/officeart/2016/7/layout/VerticalSolidActionList"/>
    <dgm:cxn modelId="{5075A132-3CE5-AD4F-82F8-D98E8D5EA161}" type="presParOf" srcId="{418B0A20-6B99-B64B-B548-88E758E01466}" destId="{A087FF67-B5D9-5E44-BDAA-54DE253E90DD}" srcOrd="1" destOrd="0" presId="urn:microsoft.com/office/officeart/2016/7/layout/VerticalSolidActionList"/>
    <dgm:cxn modelId="{978D6DEE-274D-7640-90E7-278C5EB4505A}" type="presParOf" srcId="{9682092D-30D7-6045-AAC6-7A6DED477D8F}" destId="{A4347669-38FB-BD49-B25D-8B0095003C00}" srcOrd="7" destOrd="0" presId="urn:microsoft.com/office/officeart/2016/7/layout/VerticalSolidActionList"/>
    <dgm:cxn modelId="{9871C36A-C8A7-D342-8002-B00859EADA01}" type="presParOf" srcId="{9682092D-30D7-6045-AAC6-7A6DED477D8F}" destId="{BE4EFD62-C5D4-E140-B572-256078C43D15}" srcOrd="8" destOrd="0" presId="urn:microsoft.com/office/officeart/2016/7/layout/VerticalSolidActionList"/>
    <dgm:cxn modelId="{8A6477D4-BDBE-104B-980E-DDB594DDF62D}" type="presParOf" srcId="{BE4EFD62-C5D4-E140-B572-256078C43D15}" destId="{374EE81C-7120-E14A-8D03-B15D8E54AEBC}" srcOrd="0" destOrd="0" presId="urn:microsoft.com/office/officeart/2016/7/layout/VerticalSolidActionList"/>
    <dgm:cxn modelId="{82C8EF75-6D51-0E4B-A818-ED001CAD5DC6}" type="presParOf" srcId="{BE4EFD62-C5D4-E140-B572-256078C43D15}" destId="{970496AB-453D-B540-9F22-66993522EA92}" srcOrd="1" destOrd="0" presId="urn:microsoft.com/office/officeart/2016/7/layout/VerticalSolidActionList"/>
    <dgm:cxn modelId="{36AF0133-34A4-2448-A9DC-2E8076D4E666}" type="presParOf" srcId="{9682092D-30D7-6045-AAC6-7A6DED477D8F}" destId="{055067AA-E0BA-5E4D-AC43-56E862A39332}" srcOrd="9" destOrd="0" presId="urn:microsoft.com/office/officeart/2016/7/layout/VerticalSolidActionList"/>
    <dgm:cxn modelId="{CBF7D19E-3476-D748-87AC-EBFB8788EA99}" type="presParOf" srcId="{9682092D-30D7-6045-AAC6-7A6DED477D8F}" destId="{7638B239-C2B8-E948-BBF5-1B59EDFE23AC}" srcOrd="10" destOrd="0" presId="urn:microsoft.com/office/officeart/2016/7/layout/VerticalSolidActionList"/>
    <dgm:cxn modelId="{AB24A142-9F0A-584C-A032-E08822725BF2}" type="presParOf" srcId="{7638B239-C2B8-E948-BBF5-1B59EDFE23AC}" destId="{1A7D4917-CE49-3B46-9109-6571C04BBB60}" srcOrd="0" destOrd="0" presId="urn:microsoft.com/office/officeart/2016/7/layout/VerticalSolidActionList"/>
    <dgm:cxn modelId="{9B7FE63A-08FA-5040-A7A0-852D0DF8CA22}" type="presParOf" srcId="{7638B239-C2B8-E948-BBF5-1B59EDFE23AC}" destId="{CB153BA3-9FD1-E74D-989F-04864E5FDBA3}" srcOrd="1" destOrd="0" presId="urn:microsoft.com/office/officeart/2016/7/layout/VerticalSolidActionList"/>
    <dgm:cxn modelId="{B00BE1A5-4D5C-FB44-A29D-A4799C7CBA02}" type="presParOf" srcId="{9682092D-30D7-6045-AAC6-7A6DED477D8F}" destId="{BCEE08C7-52B8-1548-B305-A436603EDAD1}" srcOrd="11" destOrd="0" presId="urn:microsoft.com/office/officeart/2016/7/layout/VerticalSolidActionList"/>
    <dgm:cxn modelId="{E168BE84-D74A-A844-BC5D-35D5B4FC23DF}" type="presParOf" srcId="{9682092D-30D7-6045-AAC6-7A6DED477D8F}" destId="{A8B62132-919C-5248-BF74-B198366AAF2D}" srcOrd="12" destOrd="0" presId="urn:microsoft.com/office/officeart/2016/7/layout/VerticalSolidActionList"/>
    <dgm:cxn modelId="{C3DB5D19-E1A9-1847-A5E7-CAE4FB27F6AB}" type="presParOf" srcId="{A8B62132-919C-5248-BF74-B198366AAF2D}" destId="{C7C557DE-9992-9F4F-8F10-455F10966B81}" srcOrd="0" destOrd="0" presId="urn:microsoft.com/office/officeart/2016/7/layout/VerticalSolidActionList"/>
    <dgm:cxn modelId="{A21AC53E-2390-B24D-9234-543DB218E52B}" type="presParOf" srcId="{A8B62132-919C-5248-BF74-B198366AAF2D}" destId="{DB28C076-534B-7949-8145-CBE5B5991AF1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8C000-749B-4D42-A0B9-3D9AD05B3BC1}">
      <dsp:nvSpPr>
        <dsp:cNvPr id="0" name=""/>
        <dsp:cNvSpPr/>
      </dsp:nvSpPr>
      <dsp:spPr>
        <a:xfrm>
          <a:off x="1953914" y="52929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BF7E27-1896-4D0B-A484-E822F9B711CE}">
      <dsp:nvSpPr>
        <dsp:cNvPr id="0" name=""/>
        <dsp:cNvSpPr/>
      </dsp:nvSpPr>
      <dsp:spPr>
        <a:xfrm>
          <a:off x="765914" y="294351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After uploading the image and submitting , the page doesn’t show any response on the add GSI tab.</a:t>
          </a:r>
        </a:p>
      </dsp:txBody>
      <dsp:txXfrm>
        <a:off x="765914" y="2943510"/>
        <a:ext cx="4320000" cy="720000"/>
      </dsp:txXfrm>
    </dsp:sp>
    <dsp:sp modelId="{30A0E589-C623-424D-8ADF-04F47D59EB87}">
      <dsp:nvSpPr>
        <dsp:cNvPr id="0" name=""/>
        <dsp:cNvSpPr/>
      </dsp:nvSpPr>
      <dsp:spPr>
        <a:xfrm>
          <a:off x="7029914" y="529294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BAE1E-A7B9-43F0-922A-C1FF74149317}">
      <dsp:nvSpPr>
        <dsp:cNvPr id="0" name=""/>
        <dsp:cNvSpPr/>
      </dsp:nvSpPr>
      <dsp:spPr>
        <a:xfrm>
          <a:off x="5841914" y="294351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Id ‘s in the student accounts doesnt go by order after you delete. </a:t>
          </a:r>
        </a:p>
      </dsp:txBody>
      <dsp:txXfrm>
        <a:off x="5841914" y="2943510"/>
        <a:ext cx="432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0BE876-90AF-AE4F-B43A-0D78A50F9B63}">
      <dsp:nvSpPr>
        <dsp:cNvPr id="0" name=""/>
        <dsp:cNvSpPr/>
      </dsp:nvSpPr>
      <dsp:spPr>
        <a:xfrm>
          <a:off x="2175662" y="2247"/>
          <a:ext cx="8702649" cy="6508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56" tIns="165312" rIns="168856" bIns="165312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On Home page , the last content box has been </a:t>
          </a:r>
          <a:r>
            <a:rPr lang="en-US" sz="1800" kern="1200" dirty="0" err="1"/>
            <a:t>cutten</a:t>
          </a:r>
          <a:r>
            <a:rPr lang="en-US" sz="1800" kern="1200" dirty="0"/>
            <a:t> off when phone is turned vertical.</a:t>
          </a:r>
        </a:p>
      </dsp:txBody>
      <dsp:txXfrm>
        <a:off x="2175662" y="2247"/>
        <a:ext cx="8702649" cy="650833"/>
      </dsp:txXfrm>
    </dsp:sp>
    <dsp:sp modelId="{50DA160C-947D-7843-8110-C60E7DF735E3}">
      <dsp:nvSpPr>
        <dsp:cNvPr id="0" name=""/>
        <dsp:cNvSpPr/>
      </dsp:nvSpPr>
      <dsp:spPr>
        <a:xfrm>
          <a:off x="0" y="2247"/>
          <a:ext cx="2175662" cy="650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129" tIns="64288" rIns="115129" bIns="64288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Home</a:t>
          </a:r>
        </a:p>
      </dsp:txBody>
      <dsp:txXfrm>
        <a:off x="0" y="2247"/>
        <a:ext cx="2175662" cy="650833"/>
      </dsp:txXfrm>
    </dsp:sp>
    <dsp:sp modelId="{4C2A00DE-931F-9647-8251-0ABC755AF962}">
      <dsp:nvSpPr>
        <dsp:cNvPr id="0" name=""/>
        <dsp:cNvSpPr/>
      </dsp:nvSpPr>
      <dsp:spPr>
        <a:xfrm>
          <a:off x="2175662" y="692131"/>
          <a:ext cx="8702649" cy="6508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56" tIns="165312" rIns="168856" bIns="165312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View posts tab should be able to see completely in mobile view.</a:t>
          </a:r>
        </a:p>
      </dsp:txBody>
      <dsp:txXfrm>
        <a:off x="2175662" y="692131"/>
        <a:ext cx="8702649" cy="650833"/>
      </dsp:txXfrm>
    </dsp:sp>
    <dsp:sp modelId="{002F5C33-E278-3E4C-8389-B2D1C863BB6E}">
      <dsp:nvSpPr>
        <dsp:cNvPr id="0" name=""/>
        <dsp:cNvSpPr/>
      </dsp:nvSpPr>
      <dsp:spPr>
        <a:xfrm>
          <a:off x="0" y="692131"/>
          <a:ext cx="2175662" cy="650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129" tIns="64288" rIns="115129" bIns="64288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View</a:t>
          </a:r>
        </a:p>
      </dsp:txBody>
      <dsp:txXfrm>
        <a:off x="0" y="692131"/>
        <a:ext cx="2175662" cy="650833"/>
      </dsp:txXfrm>
    </dsp:sp>
    <dsp:sp modelId="{59965F3D-BD6C-2546-A97D-601EC954BFCB}">
      <dsp:nvSpPr>
        <dsp:cNvPr id="0" name=""/>
        <dsp:cNvSpPr/>
      </dsp:nvSpPr>
      <dsp:spPr>
        <a:xfrm>
          <a:off x="2175662" y="1382014"/>
          <a:ext cx="8702649" cy="6508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56" tIns="165312" rIns="168856" bIns="165312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Show the error response if the upload/submit doesn’t work.</a:t>
          </a:r>
        </a:p>
      </dsp:txBody>
      <dsp:txXfrm>
        <a:off x="2175662" y="1382014"/>
        <a:ext cx="8702649" cy="650833"/>
      </dsp:txXfrm>
    </dsp:sp>
    <dsp:sp modelId="{803F0B40-5220-614F-B960-7DEECD25150A}">
      <dsp:nvSpPr>
        <dsp:cNvPr id="0" name=""/>
        <dsp:cNvSpPr/>
      </dsp:nvSpPr>
      <dsp:spPr>
        <a:xfrm>
          <a:off x="0" y="1382014"/>
          <a:ext cx="2175662" cy="650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129" tIns="64288" rIns="115129" bIns="64288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Show</a:t>
          </a:r>
        </a:p>
      </dsp:txBody>
      <dsp:txXfrm>
        <a:off x="0" y="1382014"/>
        <a:ext cx="2175662" cy="650833"/>
      </dsp:txXfrm>
    </dsp:sp>
    <dsp:sp modelId="{A087FF67-B5D9-5E44-BDAA-54DE253E90DD}">
      <dsp:nvSpPr>
        <dsp:cNvPr id="0" name=""/>
        <dsp:cNvSpPr/>
      </dsp:nvSpPr>
      <dsp:spPr>
        <a:xfrm>
          <a:off x="2175662" y="2071898"/>
          <a:ext cx="8702649" cy="6508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56" tIns="165312" rIns="168856" bIns="165312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Make buttons on the admin panel instead of links.</a:t>
          </a:r>
        </a:p>
      </dsp:txBody>
      <dsp:txXfrm>
        <a:off x="2175662" y="2071898"/>
        <a:ext cx="8702649" cy="650833"/>
      </dsp:txXfrm>
    </dsp:sp>
    <dsp:sp modelId="{03A88A06-38B0-4E42-BF22-B4F09EEA3AB7}">
      <dsp:nvSpPr>
        <dsp:cNvPr id="0" name=""/>
        <dsp:cNvSpPr/>
      </dsp:nvSpPr>
      <dsp:spPr>
        <a:xfrm>
          <a:off x="0" y="2071898"/>
          <a:ext cx="2175662" cy="650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129" tIns="64288" rIns="115129" bIns="64288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Make</a:t>
          </a:r>
        </a:p>
      </dsp:txBody>
      <dsp:txXfrm>
        <a:off x="0" y="2071898"/>
        <a:ext cx="2175662" cy="650833"/>
      </dsp:txXfrm>
    </dsp:sp>
    <dsp:sp modelId="{970496AB-453D-B540-9F22-66993522EA92}">
      <dsp:nvSpPr>
        <dsp:cNvPr id="0" name=""/>
        <dsp:cNvSpPr/>
      </dsp:nvSpPr>
      <dsp:spPr>
        <a:xfrm>
          <a:off x="2175662" y="2761782"/>
          <a:ext cx="8702649" cy="6508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56" tIns="165312" rIns="168856" bIns="165312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Make the Map feature fully functional.</a:t>
          </a:r>
        </a:p>
      </dsp:txBody>
      <dsp:txXfrm>
        <a:off x="2175662" y="2761782"/>
        <a:ext cx="8702649" cy="650833"/>
      </dsp:txXfrm>
    </dsp:sp>
    <dsp:sp modelId="{374EE81C-7120-E14A-8D03-B15D8E54AEBC}">
      <dsp:nvSpPr>
        <dsp:cNvPr id="0" name=""/>
        <dsp:cNvSpPr/>
      </dsp:nvSpPr>
      <dsp:spPr>
        <a:xfrm>
          <a:off x="0" y="2761782"/>
          <a:ext cx="2175662" cy="650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129" tIns="64288" rIns="115129" bIns="64288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Make</a:t>
          </a:r>
        </a:p>
      </dsp:txBody>
      <dsp:txXfrm>
        <a:off x="0" y="2761782"/>
        <a:ext cx="2175662" cy="650833"/>
      </dsp:txXfrm>
    </dsp:sp>
    <dsp:sp modelId="{CB153BA3-9FD1-E74D-989F-04864E5FDBA3}">
      <dsp:nvSpPr>
        <dsp:cNvPr id="0" name=""/>
        <dsp:cNvSpPr/>
      </dsp:nvSpPr>
      <dsp:spPr>
        <a:xfrm>
          <a:off x="2175662" y="3451666"/>
          <a:ext cx="8702649" cy="6508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56" tIns="165312" rIns="168856" bIns="165312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Make the feature “Add new instructor” functional.</a:t>
          </a:r>
        </a:p>
      </dsp:txBody>
      <dsp:txXfrm>
        <a:off x="2175662" y="3451666"/>
        <a:ext cx="8702649" cy="650833"/>
      </dsp:txXfrm>
    </dsp:sp>
    <dsp:sp modelId="{1A7D4917-CE49-3B46-9109-6571C04BBB60}">
      <dsp:nvSpPr>
        <dsp:cNvPr id="0" name=""/>
        <dsp:cNvSpPr/>
      </dsp:nvSpPr>
      <dsp:spPr>
        <a:xfrm>
          <a:off x="0" y="3451666"/>
          <a:ext cx="2175662" cy="650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129" tIns="64288" rIns="115129" bIns="64288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Make</a:t>
          </a:r>
        </a:p>
      </dsp:txBody>
      <dsp:txXfrm>
        <a:off x="0" y="3451666"/>
        <a:ext cx="2175662" cy="650833"/>
      </dsp:txXfrm>
    </dsp:sp>
    <dsp:sp modelId="{DB28C076-534B-7949-8145-CBE5B5991AF1}">
      <dsp:nvSpPr>
        <dsp:cNvPr id="0" name=""/>
        <dsp:cNvSpPr/>
      </dsp:nvSpPr>
      <dsp:spPr>
        <a:xfrm>
          <a:off x="2175662" y="4141549"/>
          <a:ext cx="8702649" cy="6508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C557DE-9992-9F4F-8F10-455F10966B81}">
      <dsp:nvSpPr>
        <dsp:cNvPr id="0" name=""/>
        <dsp:cNvSpPr/>
      </dsp:nvSpPr>
      <dsp:spPr>
        <a:xfrm>
          <a:off x="0" y="4141549"/>
          <a:ext cx="2175662" cy="650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129" tIns="64288" rIns="115129" bIns="64288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Add </a:t>
          </a:r>
        </a:p>
      </dsp:txBody>
      <dsp:txXfrm>
        <a:off x="0" y="4141549"/>
        <a:ext cx="2175662" cy="650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B6F02-179E-4C9B-B2C7-CC39EB77D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3C555-41C1-0BCD-8FEF-F27135B55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E6EA9-03F8-FD84-D57A-E05DA0177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EA6CA-749E-C34F-9AA7-E6A57D075A9A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53837-9D38-DD5C-1BE5-1D59E1228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A9B9C-4E65-BC5B-758D-431373259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C893-6524-7044-80CB-AD75E2D1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44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C09E6-404D-2412-AE46-81A589D2D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5A20BD-175C-B7C9-0CCD-6BCD35974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7D8CB-D9AF-6383-014F-C030D7952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EA6CA-749E-C34F-9AA7-E6A57D075A9A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0376E-3A5E-9530-B416-E15605255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855AB-1205-52A7-436F-D113B0987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C893-6524-7044-80CB-AD75E2D1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5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1D73BA-09C3-3EE1-F716-DDA280A83F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37536-B58F-C06C-FAC2-ED376A7C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C2164-C82D-7B6F-2147-19F5CC79A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EA6CA-749E-C34F-9AA7-E6A57D075A9A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F0638-9366-C9DD-EDC8-733A219A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0BFA7-BBC0-7B73-F490-078D7E9F3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C893-6524-7044-80CB-AD75E2D1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20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C37A9-0FBC-8D5B-CA3D-0FCC7DAD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65210-C487-AFC2-E5DE-4C845C0F9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A6BC8-7352-5968-A4F0-9A7E07848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EA6CA-749E-C34F-9AA7-E6A57D075A9A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64E2A-0E79-698D-3FEC-87BB00630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9F506-89D5-9514-7838-BBE198F2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C893-6524-7044-80CB-AD75E2D1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7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B22FE-0C0F-C668-4B54-A70C9A42B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3BE45-9F05-6A3A-543D-50FEAD00F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017F9-A390-08E9-FE72-DD9865126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EA6CA-749E-C34F-9AA7-E6A57D075A9A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488CC-202A-2DE9-9E6D-1CDC94FA8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E8DA0-9D67-0492-4705-AA43DCAB9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C893-6524-7044-80CB-AD75E2D11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and yellow logo with a dog&#10;&#10;Description automatically generated">
            <a:extLst>
              <a:ext uri="{FF2B5EF4-FFF2-40B4-BE49-F238E27FC236}">
                <a16:creationId xmlns:a16="http://schemas.microsoft.com/office/drawing/2014/main" id="{14BAC647-ADD3-7DE7-FBE7-856ECC736C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0000" y="5339556"/>
            <a:ext cx="1818640" cy="124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1E98-DDF9-60BF-48A9-C3B5A850B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089FC-B305-718E-F36F-5910A7A52B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D88CC3-0771-FE6A-E8C7-C6F7DBA1E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8A7D84-1CD9-23FC-F474-4BE39033F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EA6CA-749E-C34F-9AA7-E6A57D075A9A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77A88-AE87-1227-286D-918145AC4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9665A-1D6C-6CCF-ACA9-60646680C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C893-6524-7044-80CB-AD75E2D1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2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854A-D141-E0FE-58F9-E4D88A978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985F6-14A7-8B70-2010-44DF35F7D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FEB52-6112-CC00-11DF-3A7F9A4D6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79C094-A3B6-B84F-0B25-31FEF9B08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79A761-8B28-87CC-2958-A8E1A741DC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470ED3-433B-EF57-47BF-A1CEEFC0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EA6CA-749E-C34F-9AA7-E6A57D075A9A}" type="datetimeFigureOut">
              <a:rPr lang="en-US" smtClean="0"/>
              <a:t>4/15/24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227D60-00D1-8EA9-C1BE-686B0E76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5FB73-FFCE-B87C-D284-8EE537D0F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C893-6524-7044-80CB-AD75E2D1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33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9B91C-A1FD-EA0E-9CD1-6FDB26EAF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7CF6F6-7A52-D2A7-6CD4-B6AD87A8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EA6CA-749E-C34F-9AA7-E6A57D075A9A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F5E44-76CA-BCE4-8BAE-3E103B639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C95F3-E6EF-74F4-9875-53BE2546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C893-6524-7044-80CB-AD75E2D1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81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7C58B5-F978-37C5-A801-B63602CA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EA6CA-749E-C34F-9AA7-E6A57D075A9A}" type="datetimeFigureOut">
              <a:rPr lang="en-US" smtClean="0"/>
              <a:t>4/15/24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1C2CE-4681-BE6E-0711-4987E8084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ECB34-1C27-1D9B-B247-8CD2955D6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C893-6524-7044-80CB-AD75E2D1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23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4B9A2-7275-BAA4-B452-3073DD28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DE42D-7C17-9633-37E1-553559035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2BBE1-E720-6724-ADDA-781BD5A16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9D117-88A7-B886-2249-F7AB21AD1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EA6CA-749E-C34F-9AA7-E6A57D075A9A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11B44-EC98-2AF9-E6A7-90B765238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E72E9-B1DD-BABB-3387-5EB40CA7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C893-6524-7044-80CB-AD75E2D1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94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C4F53-35E3-E69A-371B-C438D5EE2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8D9E5C-1B08-5B42-43AA-3000008D1A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2F662-13E4-CEA0-8D03-397EE68CC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E36E9-2991-AC58-8504-40367B64E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EA6CA-749E-C34F-9AA7-E6A57D075A9A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4DBF3-ECCC-F274-F480-C5E65B327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ACEDE6-0702-3B33-B680-E2152BB8F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C893-6524-7044-80CB-AD75E2D1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69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D6C541-AF9E-EF32-7AE7-6D5DB0E3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38EE7-7766-45C8-B90F-0D5F9A3A2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6F615-2027-DCA6-3A30-F93E174D9A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EA6CA-749E-C34F-9AA7-E6A57D075A9A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D30B4-9788-7A7C-B070-B6F742647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43EFC-68E1-A7E2-1219-77BDA919D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3C893-6524-7044-80CB-AD75E2D11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and yellow logo with a dog&#10;&#10;Description automatically generated">
            <a:extLst>
              <a:ext uri="{FF2B5EF4-FFF2-40B4-BE49-F238E27FC236}">
                <a16:creationId xmlns:a16="http://schemas.microsoft.com/office/drawing/2014/main" id="{69F22DCD-9EC1-0E6C-235D-05364E9668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224558" y="5497830"/>
            <a:ext cx="1780752" cy="122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ople Discussing">
            <a:extLst>
              <a:ext uri="{FF2B5EF4-FFF2-40B4-BE49-F238E27FC236}">
                <a16:creationId xmlns:a16="http://schemas.microsoft.com/office/drawing/2014/main" id="{3795F101-5ADC-C762-C611-7F17895EBC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49574F-2BD2-BED3-B476-816B27475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Preliminary Usability Test Results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82070-2DA7-BBE5-2B3F-7DE523314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Team 3: </a:t>
            </a:r>
            <a:r>
              <a:rPr lang="en-US" b="0" i="0" dirty="0">
                <a:solidFill>
                  <a:srgbClr val="FFFFFF"/>
                </a:solidFill>
                <a:effectLst/>
              </a:rPr>
              <a:t>Green Stormwater Infrastructure</a:t>
            </a:r>
            <a:br>
              <a:rPr lang="en-US" b="0" i="0" dirty="0">
                <a:solidFill>
                  <a:srgbClr val="FFFFFF"/>
                </a:solidFill>
                <a:effectLst/>
              </a:rPr>
            </a:br>
            <a:r>
              <a:rPr lang="en-US" b="0" i="0" dirty="0">
                <a:solidFill>
                  <a:srgbClr val="FFFFFF"/>
                </a:solidFill>
                <a:effectLst/>
              </a:rPr>
              <a:t>UX Consultant : Aakash </a:t>
            </a:r>
            <a:r>
              <a:rPr lang="en-US" b="0" i="0" dirty="0" err="1">
                <a:solidFill>
                  <a:srgbClr val="FFFFFF"/>
                </a:solidFill>
                <a:effectLst/>
              </a:rPr>
              <a:t>Gunda</a:t>
            </a:r>
            <a:br>
              <a:rPr lang="en-US" b="0" i="0" dirty="0">
                <a:solidFill>
                  <a:srgbClr val="FFFFFF"/>
                </a:solidFill>
                <a:effectLst/>
              </a:rPr>
            </a:b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7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around a table with a paper&#10;&#10;Description automatically generated">
            <a:extLst>
              <a:ext uri="{FF2B5EF4-FFF2-40B4-BE49-F238E27FC236}">
                <a16:creationId xmlns:a16="http://schemas.microsoft.com/office/drawing/2014/main" id="{34BD0FEB-F4F3-E1D3-1D5E-2EE5355FDB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93049-A7C9-14A7-EDC9-6B1A7BDA4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Thank you 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- The presentation will be posted on my website.</a:t>
            </a:r>
          </a:p>
        </p:txBody>
      </p:sp>
    </p:spTree>
    <p:extLst>
      <p:ext uri="{BB962C8B-B14F-4D97-AF65-F5344CB8AC3E}">
        <p14:creationId xmlns:p14="http://schemas.microsoft.com/office/powerpoint/2010/main" val="2750393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E2A69-5916-6217-61F0-E0AEC633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9580" y="261809"/>
            <a:ext cx="3672840" cy="975995"/>
          </a:xfrm>
        </p:spPr>
        <p:txBody>
          <a:bodyPr>
            <a:normAutofit/>
          </a:bodyPr>
          <a:lstStyle/>
          <a:p>
            <a:r>
              <a:rPr lang="en-US" sz="2800" b="1" dirty="0"/>
              <a:t>Usability Test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B3F41-59FA-4785-3A7A-DBA972B78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" y="1426465"/>
            <a:ext cx="11070336" cy="4681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Testing Method: In person at Library</a:t>
            </a:r>
          </a:p>
          <a:p>
            <a:pPr marL="0" indent="0"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Here’s a detailed outline of the usability testing process: </a:t>
            </a:r>
          </a:p>
          <a:p>
            <a:pPr marL="0" indent="0">
              <a:buNone/>
            </a:pPr>
            <a:r>
              <a:rPr lang="en-US" sz="2000" dirty="0"/>
              <a:t> 1) Extend a warm welcome to the participant, creating a comfortable and relaxed environment. </a:t>
            </a:r>
          </a:p>
          <a:p>
            <a:pPr marL="0" indent="0">
              <a:buNone/>
            </a:pPr>
            <a:r>
              <a:rPr lang="en-US" sz="2000" dirty="0"/>
              <a:t> 2) Provide a brief overview of the application and explain the goals of the usability test.</a:t>
            </a:r>
          </a:p>
          <a:p>
            <a:pPr marL="0" indent="0">
              <a:buNone/>
            </a:pPr>
            <a:r>
              <a:rPr lang="en-US" sz="2000" dirty="0"/>
              <a:t> 3) Verify that the participant has reviewed the consent form prior to beginning the test.</a:t>
            </a:r>
          </a:p>
          <a:p>
            <a:pPr marL="0" indent="0">
              <a:buNone/>
            </a:pPr>
            <a:r>
              <a:rPr lang="en-US" sz="2000" dirty="0"/>
              <a:t> 4) Have the participant complete the Pre-test Questionnaire. </a:t>
            </a:r>
          </a:p>
          <a:p>
            <a:pPr marL="0" indent="0">
              <a:buNone/>
            </a:pPr>
            <a:r>
              <a:rPr lang="en-US" sz="2000" dirty="0"/>
              <a:t> 5) Explain the test scenarios to the participant and begin each scenario.</a:t>
            </a:r>
          </a:p>
          <a:p>
            <a:pPr marL="0" indent="0">
              <a:buNone/>
            </a:pPr>
            <a:r>
              <a:rPr lang="en-US" sz="2000" dirty="0"/>
              <a:t> 6) Conducted a  semi-structured interviews to ask questions related to each scenario.</a:t>
            </a:r>
          </a:p>
          <a:p>
            <a:pPr marL="0" indent="0">
              <a:buNone/>
            </a:pPr>
            <a:r>
              <a:rPr lang="en-US" sz="2000" dirty="0"/>
              <a:t> 7) After experiment, ask the participant to fill out the Post-test Questions and the Bug Report Form. </a:t>
            </a:r>
          </a:p>
          <a:p>
            <a:pPr marL="0" indent="0">
              <a:buNone/>
            </a:pPr>
            <a:r>
              <a:rPr lang="en-US" sz="2000" dirty="0"/>
              <a:t> 8) Express gratitude to the participant for their time and contributions.</a:t>
            </a:r>
          </a:p>
        </p:txBody>
      </p:sp>
    </p:spTree>
    <p:extLst>
      <p:ext uri="{BB962C8B-B14F-4D97-AF65-F5344CB8AC3E}">
        <p14:creationId xmlns:p14="http://schemas.microsoft.com/office/powerpoint/2010/main" val="2893643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71112-F2EC-D599-C796-2D24C5BC1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Pre-Test Questionnaire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785EC-78CB-70D5-41BD-F320A0CAC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78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Questions Asked </a:t>
            </a:r>
          </a:p>
          <a:p>
            <a:pPr marL="0" indent="0">
              <a:buNone/>
            </a:pPr>
            <a:r>
              <a:rPr lang="en-US" sz="2000" dirty="0"/>
              <a:t>  1)How well are you comfortable using the mobile/Laptop?</a:t>
            </a:r>
          </a:p>
          <a:p>
            <a:pPr marL="0" indent="0">
              <a:buNone/>
            </a:pPr>
            <a:r>
              <a:rPr lang="en-US" sz="2000" dirty="0"/>
              <a:t>              All are Strongly Agreed</a:t>
            </a:r>
          </a:p>
          <a:p>
            <a:pPr marL="0" indent="0">
              <a:buNone/>
            </a:pPr>
            <a:r>
              <a:rPr lang="en-US" sz="2000" dirty="0">
                <a:effectLst/>
              </a:rPr>
              <a:t> 2)Do you have any prior knowledge about Green Spaces? </a:t>
            </a:r>
          </a:p>
          <a:p>
            <a:pPr marL="0" indent="0">
              <a:buNone/>
            </a:pPr>
            <a:r>
              <a:rPr lang="en-US" sz="2000" dirty="0"/>
              <a:t>              All are Neutral except one agree</a:t>
            </a:r>
            <a:endParaRPr lang="en-US" sz="2000" dirty="0">
              <a:effectLst/>
            </a:endParaRPr>
          </a:p>
          <a:p>
            <a:pPr marL="0" indent="0">
              <a:buNone/>
            </a:pPr>
            <a:r>
              <a:rPr lang="en-US" sz="2000" dirty="0">
                <a:effectLst/>
              </a:rPr>
              <a:t> 3)Do you have any prior experience in testing applications?</a:t>
            </a:r>
          </a:p>
          <a:p>
            <a:pPr marL="0" indent="0">
              <a:buNone/>
            </a:pPr>
            <a:r>
              <a:rPr lang="en-US" sz="2000" dirty="0"/>
              <a:t>              5 Answered yes , 3 Answered No</a:t>
            </a:r>
            <a:endParaRPr lang="en-US" sz="2000" dirty="0">
              <a:effectLst/>
            </a:endParaRPr>
          </a:p>
          <a:p>
            <a:pPr marL="0" indent="0">
              <a:buNone/>
            </a:pPr>
            <a:r>
              <a:rPr lang="en-US" sz="2000" dirty="0">
                <a:effectLst/>
              </a:rPr>
              <a:t> 4)How comfortable are you in testing GSI application ?</a:t>
            </a:r>
          </a:p>
          <a:p>
            <a:pPr marL="0" indent="0">
              <a:buNone/>
            </a:pPr>
            <a:r>
              <a:rPr lang="en-US" sz="2000" dirty="0"/>
              <a:t>             All are Strongly Agreed </a:t>
            </a:r>
            <a:endParaRPr lang="en-US" sz="2000" dirty="0">
              <a:effectLst/>
            </a:endParaRP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B51B16-7630-4704-A15D-EE164AB1F58C}"/>
              </a:ext>
            </a:extLst>
          </p:cNvPr>
          <p:cNvSpPr txBox="1"/>
          <p:nvPr/>
        </p:nvSpPr>
        <p:spPr>
          <a:xfrm>
            <a:off x="8607552" y="1212452"/>
            <a:ext cx="3913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Tests Conducted: 8</a:t>
            </a:r>
            <a:br>
              <a:rPr lang="en-US"/>
            </a:br>
            <a:r>
              <a:rPr lang="en-US"/>
              <a:t>Options Provided : Yes or No</a:t>
            </a:r>
          </a:p>
          <a:p>
            <a:r>
              <a:rPr lang="en-US"/>
              <a:t>                                        &amp;</a:t>
            </a:r>
          </a:p>
          <a:p>
            <a:r>
              <a:rPr lang="en-US"/>
              <a:t>                            Agree or Disagree</a:t>
            </a:r>
            <a:endParaRPr lang="en-US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4AA4C538-F8AC-5D47-8024-1376E0E548C5}"/>
              </a:ext>
            </a:extLst>
          </p:cNvPr>
          <p:cNvSpPr/>
          <p:nvPr/>
        </p:nvSpPr>
        <p:spPr>
          <a:xfrm>
            <a:off x="1267968" y="2538016"/>
            <a:ext cx="304800" cy="1680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B1D5A95-8348-D4F0-C95E-409874748783}"/>
              </a:ext>
            </a:extLst>
          </p:cNvPr>
          <p:cNvSpPr/>
          <p:nvPr/>
        </p:nvSpPr>
        <p:spPr>
          <a:xfrm>
            <a:off x="1267968" y="3429000"/>
            <a:ext cx="304800" cy="1680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773638F-1746-73D5-1466-ADAE9CC35D53}"/>
              </a:ext>
            </a:extLst>
          </p:cNvPr>
          <p:cNvSpPr/>
          <p:nvPr/>
        </p:nvSpPr>
        <p:spPr>
          <a:xfrm>
            <a:off x="1267968" y="4286000"/>
            <a:ext cx="304800" cy="1680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644CD7B9-9EB5-12F5-5170-3ABBEF8F6137}"/>
              </a:ext>
            </a:extLst>
          </p:cNvPr>
          <p:cNvSpPr/>
          <p:nvPr/>
        </p:nvSpPr>
        <p:spPr>
          <a:xfrm>
            <a:off x="1267968" y="5022695"/>
            <a:ext cx="304800" cy="1539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BA57BD7-8326-59FB-C8F1-E63336DDE2A6}"/>
              </a:ext>
            </a:extLst>
          </p:cNvPr>
          <p:cNvSpPr/>
          <p:nvPr/>
        </p:nvSpPr>
        <p:spPr>
          <a:xfrm flipV="1">
            <a:off x="8485632" y="1212452"/>
            <a:ext cx="3535680" cy="169489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85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42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Freeform: Shape 1044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E1E7E6-CC9F-C446-F0A4-5F19D54A7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50" y="436507"/>
            <a:ext cx="9392421" cy="1330841"/>
          </a:xfrm>
        </p:spPr>
        <p:txBody>
          <a:bodyPr>
            <a:normAutofit/>
          </a:bodyPr>
          <a:lstStyle/>
          <a:p>
            <a:r>
              <a:rPr lang="en-US" dirty="0"/>
              <a:t>Test Scenario 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29896-B8CA-65C0-A1C2-146D450B0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Action </a:t>
            </a:r>
            <a:br>
              <a:rPr lang="en-US" sz="2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dirty="0"/>
              <a:t>Participants were asked to access the website and try to use the Home , Map , Contact &amp; About Pages.</a:t>
            </a:r>
          </a:p>
          <a:p>
            <a:pPr marL="0" indent="0">
              <a:buNone/>
            </a:pPr>
            <a:endParaRPr lang="en-US" sz="2000" dirty="0">
              <a:latin typeface="Phosphate Inline" panose="02000506050000020004" pitchFamily="2" charset="77"/>
              <a:cs typeface="Phosphate Inline" panose="02000506050000020004" pitchFamily="2" charset="77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Questions Asked</a:t>
            </a:r>
          </a:p>
          <a:p>
            <a:pPr marL="0" indent="0">
              <a:buNone/>
            </a:pPr>
            <a:r>
              <a:rPr lang="en-US" sz="2000" dirty="0">
                <a:cs typeface="Phosphate Inline" panose="02000506050000020004" pitchFamily="2" charset="77"/>
              </a:rPr>
              <a:t>Was Navigation between pages easy ?</a:t>
            </a:r>
          </a:p>
          <a:p>
            <a:pPr marL="0" indent="0">
              <a:buNone/>
            </a:pPr>
            <a:r>
              <a:rPr lang="en-US" sz="2000" dirty="0">
                <a:cs typeface="Phosphate Inline" panose="02000506050000020004" pitchFamily="2" charset="77"/>
              </a:rPr>
              <a:t>Was content provided comfortable to read?</a:t>
            </a:r>
          </a:p>
          <a:p>
            <a:pPr marL="0" indent="0">
              <a:buNone/>
            </a:pPr>
            <a:endParaRPr lang="en-US" sz="2000" dirty="0">
              <a:cs typeface="Phosphate Inline" panose="02000506050000020004" pitchFamily="2" charset="77"/>
            </a:endParaRPr>
          </a:p>
          <a:p>
            <a:pPr marL="0" indent="0">
              <a:buNone/>
            </a:pPr>
            <a:r>
              <a:rPr lang="en-US" sz="2000" dirty="0">
                <a:cs typeface="Phosphate Inline" panose="02000506050000020004" pitchFamily="2" charset="77"/>
              </a:rPr>
              <a:t>Qualitative Measurement </a:t>
            </a:r>
          </a:p>
          <a:p>
            <a:r>
              <a:rPr lang="en-US" sz="2000" dirty="0">
                <a:cs typeface="Phosphate Inline" panose="02000506050000020004" pitchFamily="2" charset="77"/>
              </a:rPr>
              <a:t>Time spent on the Page</a:t>
            </a:r>
          </a:p>
          <a:p>
            <a:pPr marL="0" indent="0">
              <a:buNone/>
            </a:pPr>
            <a:endParaRPr lang="en-US" sz="2000" dirty="0">
              <a:cs typeface="Phosphate Inline" panose="02000506050000020004" pitchFamily="2" charset="77"/>
            </a:endParaRPr>
          </a:p>
          <a:p>
            <a:pPr marL="0" indent="0">
              <a:buNone/>
            </a:pPr>
            <a:endParaRPr lang="en-US" sz="2000" dirty="0">
              <a:cs typeface="Phosphate Inline" panose="02000506050000020004" pitchFamily="2" charset="77"/>
            </a:endParaRPr>
          </a:p>
          <a:p>
            <a:pPr marL="0" indent="0">
              <a:buNone/>
            </a:pPr>
            <a:endParaRPr lang="en-US" sz="2000" dirty="0">
              <a:latin typeface="Phosphate Inline" panose="02000506050000020004" pitchFamily="2" charset="77"/>
              <a:cs typeface="Phosphate Inline" panose="02000506050000020004" pitchFamily="2" charset="77"/>
            </a:endParaRPr>
          </a:p>
          <a:p>
            <a:endParaRPr lang="en-US" sz="2000" dirty="0"/>
          </a:p>
        </p:txBody>
      </p:sp>
      <p:pic>
        <p:nvPicPr>
          <p:cNvPr id="1026" name="Picture 2" descr="Output image">
            <a:extLst>
              <a:ext uri="{FF2B5EF4-FFF2-40B4-BE49-F238E27FC236}">
                <a16:creationId xmlns:a16="http://schemas.microsoft.com/office/drawing/2014/main" id="{A8A03E0E-EE68-E744-ACC5-C70324EEF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" r="1661" b="-1"/>
          <a:stretch/>
        </p:blipFill>
        <p:spPr bwMode="auto">
          <a:xfrm>
            <a:off x="6719367" y="2423532"/>
            <a:ext cx="4788505" cy="327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Freeform: Shape 1046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34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7" name="Rectangle 2066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Freeform: Shape 2068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A66AAE-F7B1-769E-29F5-D60ECE2D3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52" y="289679"/>
            <a:ext cx="9785743" cy="1501526"/>
          </a:xfrm>
        </p:spPr>
        <p:txBody>
          <a:bodyPr>
            <a:normAutofit/>
          </a:bodyPr>
          <a:lstStyle/>
          <a:p>
            <a:r>
              <a:rPr lang="en-US" dirty="0"/>
              <a:t>Test Scenario 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99E08-C28D-8624-466A-CFBD86B1E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39" y="2038840"/>
            <a:ext cx="5441904" cy="46925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Action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Participants were asked to use the Map feature and create a new GSI location on the map and see it in the View Posts Tab.</a:t>
            </a:r>
          </a:p>
          <a:p>
            <a:pPr marL="0" indent="0">
              <a:buNone/>
            </a:pPr>
            <a:endParaRPr lang="en-US" sz="2000" dirty="0">
              <a:cs typeface="Phosphate Inline" panose="02000506050000020004" pitchFamily="2" charset="77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Questions Asked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How Comfortable did you feel while using the map feature?</a:t>
            </a:r>
            <a:br>
              <a:rPr lang="en-US" sz="2000" dirty="0"/>
            </a:br>
            <a:r>
              <a:rPr lang="en-US" sz="2000" dirty="0"/>
              <a:t>Are there any suggestions for enhancing the website or any pages?</a:t>
            </a:r>
          </a:p>
          <a:p>
            <a:pPr marL="0" indent="0">
              <a:buNone/>
            </a:pPr>
            <a:br>
              <a:rPr lang="en-US" sz="2000" dirty="0"/>
            </a:br>
            <a:r>
              <a:rPr lang="en-US" sz="2000" dirty="0">
                <a:cs typeface="Phosphate Inline" panose="02000506050000020004" pitchFamily="2" charset="77"/>
              </a:rPr>
              <a:t>Qualitative Measurement </a:t>
            </a:r>
          </a:p>
          <a:p>
            <a:r>
              <a:rPr lang="en-US" sz="2000" dirty="0">
                <a:cs typeface="Phosphate Inline" panose="02000506050000020004" pitchFamily="2" charset="77"/>
              </a:rPr>
              <a:t> Time spent on the Page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2050" name="Picture 2" descr="Output image">
            <a:extLst>
              <a:ext uri="{FF2B5EF4-FFF2-40B4-BE49-F238E27FC236}">
                <a16:creationId xmlns:a16="http://schemas.microsoft.com/office/drawing/2014/main" id="{910B099B-08CB-3693-156F-722A35129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r="2747" b="-1"/>
          <a:stretch/>
        </p:blipFill>
        <p:spPr bwMode="auto">
          <a:xfrm>
            <a:off x="6719367" y="2423532"/>
            <a:ext cx="4788505" cy="327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1" name="Freeform: Shape 2070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47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04AF8B-1125-F714-70FA-3EBC9ADA4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46" y="497206"/>
            <a:ext cx="9392421" cy="1330841"/>
          </a:xfrm>
        </p:spPr>
        <p:txBody>
          <a:bodyPr>
            <a:normAutofit/>
          </a:bodyPr>
          <a:lstStyle/>
          <a:p>
            <a:r>
              <a:rPr lang="en-US" dirty="0"/>
              <a:t>Test Scenario 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3315C-3780-C0FA-6D79-1D47C891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59" y="1940438"/>
            <a:ext cx="5898241" cy="40542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Action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User was asked to manipulate the existing posts and  create user credentials for new users(Students)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Questions Asked</a:t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r>
              <a:rPr lang="en-US" sz="1800" dirty="0">
                <a:effectLst/>
              </a:rPr>
              <a:t>How comfortable were you while adding/deleting the accesses? </a:t>
            </a:r>
          </a:p>
          <a:p>
            <a:pPr marL="0" indent="0">
              <a:buNone/>
            </a:pPr>
            <a:r>
              <a:rPr lang="en-US" sz="1800" dirty="0">
                <a:effectLst/>
              </a:rPr>
              <a:t>Do you have any recommendations for enhancing the website?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>
                <a:effectLst/>
              </a:rPr>
              <a:t>Quantitative measurement: </a:t>
            </a:r>
          </a:p>
          <a:p>
            <a:r>
              <a:rPr lang="en-US" sz="1800" dirty="0">
                <a:effectLst/>
              </a:rPr>
              <a:t>Time Spent adding or editing the post.</a:t>
            </a:r>
          </a:p>
          <a:p>
            <a:r>
              <a:rPr lang="en-US" sz="1800" dirty="0">
                <a:effectLst/>
              </a:rPr>
              <a:t>Time spent on adding or deleting the user credentials. </a:t>
            </a:r>
          </a:p>
          <a:p>
            <a:pPr marL="0" indent="0">
              <a:buNone/>
            </a:pPr>
            <a:endParaRPr lang="en-US" sz="1800" b="1" dirty="0">
              <a:effectLst/>
            </a:endParaRP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dirty="0">
              <a:effectLst/>
            </a:endParaRPr>
          </a:p>
          <a:p>
            <a:pPr marL="0" indent="0">
              <a:buNone/>
            </a:pPr>
            <a:endParaRPr lang="en-US" sz="1800" dirty="0">
              <a:effectLst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>
              <a:effectLst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45878F2-E3C2-ACB1-B0EA-9493A2ECF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6438900" y="2156437"/>
            <a:ext cx="5555341" cy="345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Freeform: Shape 308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28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04AF8B-1125-F714-70FA-3EBC9ADA4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51" y="417003"/>
            <a:ext cx="9392421" cy="1330841"/>
          </a:xfrm>
        </p:spPr>
        <p:txBody>
          <a:bodyPr>
            <a:normAutofit/>
          </a:bodyPr>
          <a:lstStyle/>
          <a:p>
            <a:r>
              <a:rPr lang="en-US" dirty="0"/>
              <a:t>Test Scenario 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3315C-3780-C0FA-6D79-1D47C891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95" y="2061836"/>
            <a:ext cx="4933767" cy="44069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Action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User was asked to give approval for posts(accept or reject) , create user credentials for students &amp;Instructors.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Questions Asked</a:t>
            </a:r>
          </a:p>
          <a:p>
            <a:pPr marL="0" indent="0">
              <a:buNone/>
            </a:pPr>
            <a:r>
              <a:rPr lang="en-US" sz="1800" dirty="0"/>
              <a:t>How did you feel while using the Map feature?</a:t>
            </a:r>
          </a:p>
          <a:p>
            <a:pPr marL="0" indent="0">
              <a:buNone/>
            </a:pPr>
            <a:r>
              <a:rPr lang="en-US" sz="1800" dirty="0">
                <a:effectLst/>
              </a:rPr>
              <a:t>How comfortable were you while adding/deleting the accesses? </a:t>
            </a:r>
          </a:p>
          <a:p>
            <a:pPr marL="0" indent="0">
              <a:buNone/>
            </a:pPr>
            <a:r>
              <a:rPr lang="en-US" sz="1800" dirty="0">
                <a:effectLst/>
              </a:rPr>
              <a:t>Do you have any recommendations for enhancing the website? </a:t>
            </a:r>
          </a:p>
          <a:p>
            <a:pPr marL="0" indent="0">
              <a:buNone/>
            </a:pPr>
            <a:r>
              <a:rPr lang="en-US" sz="1800" b="1" dirty="0">
                <a:effectLst/>
              </a:rPr>
              <a:t>Quantitative measurement: </a:t>
            </a:r>
          </a:p>
          <a:p>
            <a:r>
              <a:rPr lang="en-US" sz="1800" dirty="0">
                <a:effectLst/>
              </a:rPr>
              <a:t>Time Spent adding or editing the post.</a:t>
            </a:r>
          </a:p>
          <a:p>
            <a:r>
              <a:rPr lang="en-US" sz="1800" dirty="0">
                <a:effectLst/>
              </a:rPr>
              <a:t>Time spent on adding or deleting the user credentials. </a:t>
            </a:r>
          </a:p>
          <a:p>
            <a:pPr marL="0" indent="0">
              <a:buNone/>
            </a:pPr>
            <a:endParaRPr lang="en-US" sz="1700" b="1" dirty="0">
              <a:effectLst/>
            </a:endParaRPr>
          </a:p>
          <a:p>
            <a:pPr marL="0" indent="0">
              <a:buNone/>
            </a:pPr>
            <a:endParaRPr lang="en-US" sz="1700" b="1" dirty="0"/>
          </a:p>
          <a:p>
            <a:pPr marL="0" indent="0">
              <a:buNone/>
            </a:pPr>
            <a:endParaRPr lang="en-US" sz="1700" dirty="0">
              <a:effectLst/>
            </a:endParaRPr>
          </a:p>
          <a:p>
            <a:pPr marL="0" indent="0">
              <a:buNone/>
            </a:pPr>
            <a:endParaRPr lang="en-US" sz="1700" dirty="0">
              <a:effectLst/>
            </a:endParaRP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>
              <a:effectLst/>
            </a:endParaRP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4098" name="Picture 2" descr="Output image">
            <a:extLst>
              <a:ext uri="{FF2B5EF4-FFF2-40B4-BE49-F238E27FC236}">
                <a16:creationId xmlns:a16="http://schemas.microsoft.com/office/drawing/2014/main" id="{F132764A-37E2-319E-AEE9-0880084E6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29479" y="2164847"/>
            <a:ext cx="6197959" cy="385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56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11A7DB-A81C-590A-DBA8-73F6294A3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409" y="34911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Bug Reports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6D09A3C-532D-B63C-E5A7-3C17BAB45B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5877774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2578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07179-6633-55DB-F4E1-3F5E193AA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Recommended Changes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FF11AEC-B63D-B629-87AC-CA6CF31B64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2582630"/>
              </p:ext>
            </p:extLst>
          </p:nvPr>
        </p:nvGraphicFramePr>
        <p:xfrm>
          <a:off x="838200" y="1825624"/>
          <a:ext cx="10878312" cy="4794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8429EB1-C64B-48A3-0DED-1650A8A180F4}"/>
              </a:ext>
            </a:extLst>
          </p:cNvPr>
          <p:cNvSpPr txBox="1"/>
          <p:nvPr/>
        </p:nvSpPr>
        <p:spPr>
          <a:xfrm>
            <a:off x="3186113" y="6123543"/>
            <a:ext cx="450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back button on the required pages.</a:t>
            </a:r>
          </a:p>
        </p:txBody>
      </p:sp>
    </p:spTree>
    <p:extLst>
      <p:ext uri="{BB962C8B-B14F-4D97-AF65-F5344CB8AC3E}">
        <p14:creationId xmlns:p14="http://schemas.microsoft.com/office/powerpoint/2010/main" val="355621273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679</Words>
  <Application>Microsoft Macintosh PowerPoint</Application>
  <PresentationFormat>Widescreen</PresentationFormat>
  <Paragraphs>97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Phosphate Inline</vt:lpstr>
      <vt:lpstr>Phosphate Inline</vt:lpstr>
      <vt:lpstr>Office Theme</vt:lpstr>
      <vt:lpstr>Preliminary Usability Test Results Presentation</vt:lpstr>
      <vt:lpstr>Usability Test Process</vt:lpstr>
      <vt:lpstr>Pre-Test Questionnaire Results</vt:lpstr>
      <vt:lpstr>Test Scenario -1</vt:lpstr>
      <vt:lpstr>Test Scenario -2</vt:lpstr>
      <vt:lpstr>Test Scenario -3</vt:lpstr>
      <vt:lpstr>Test Scenario -4</vt:lpstr>
      <vt:lpstr>Bug Reports</vt:lpstr>
      <vt:lpstr>Recommended Changes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Usability Test Results Presentation</dc:title>
  <dc:creator>gunda</dc:creator>
  <cp:lastModifiedBy>gunda</cp:lastModifiedBy>
  <cp:revision>4</cp:revision>
  <dcterms:created xsi:type="dcterms:W3CDTF">2024-04-15T13:59:37Z</dcterms:created>
  <dcterms:modified xsi:type="dcterms:W3CDTF">2024-04-16T16:10:25Z</dcterms:modified>
</cp:coreProperties>
</file>